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47775" y="1806861"/>
            <a:ext cx="14992448" cy="1110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"/>
            <a:ext cx="4068445" cy="7159625"/>
          </a:xfrm>
          <a:custGeom>
            <a:avLst/>
            <a:gdLst/>
            <a:ahLst/>
            <a:cxnLst/>
            <a:rect l="l" t="t" r="r" b="b"/>
            <a:pathLst>
              <a:path w="4068445" h="7159625">
                <a:moveTo>
                  <a:pt x="0" y="0"/>
                </a:moveTo>
                <a:lnTo>
                  <a:pt x="1417923" y="0"/>
                </a:lnTo>
                <a:lnTo>
                  <a:pt x="4067947" y="2153459"/>
                </a:lnTo>
                <a:lnTo>
                  <a:pt x="0" y="7159431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6"/>
            <a:ext cx="3561715" cy="6586855"/>
          </a:xfrm>
          <a:custGeom>
            <a:avLst/>
            <a:gdLst/>
            <a:ahLst/>
            <a:cxnLst/>
            <a:rect l="l" t="t" r="r" b="b"/>
            <a:pathLst>
              <a:path w="3561715" h="6586855">
                <a:moveTo>
                  <a:pt x="849178" y="0"/>
                </a:moveTo>
                <a:lnTo>
                  <a:pt x="3561343" y="2203956"/>
                </a:lnTo>
                <a:lnTo>
                  <a:pt x="0" y="6586507"/>
                </a:lnTo>
                <a:lnTo>
                  <a:pt x="0" y="6293046"/>
                </a:lnTo>
                <a:lnTo>
                  <a:pt x="3298518" y="2233925"/>
                </a:lnTo>
                <a:lnTo>
                  <a:pt x="549473" y="0"/>
                </a:lnTo>
                <a:lnTo>
                  <a:pt x="8491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5161619"/>
            <a:ext cx="4718685" cy="5125720"/>
          </a:xfrm>
          <a:custGeom>
            <a:avLst/>
            <a:gdLst/>
            <a:ahLst/>
            <a:cxnLst/>
            <a:rect l="l" t="t" r="r" b="b"/>
            <a:pathLst>
              <a:path w="4718685" h="5125720">
                <a:moveTo>
                  <a:pt x="0" y="830866"/>
                </a:moveTo>
                <a:lnTo>
                  <a:pt x="675177" y="0"/>
                </a:lnTo>
                <a:lnTo>
                  <a:pt x="4718632" y="3285787"/>
                </a:lnTo>
                <a:lnTo>
                  <a:pt x="3223744" y="5125380"/>
                </a:lnTo>
                <a:lnTo>
                  <a:pt x="0" y="5125380"/>
                </a:lnTo>
                <a:lnTo>
                  <a:pt x="0" y="830866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5556267"/>
            <a:ext cx="4321175" cy="4730750"/>
          </a:xfrm>
          <a:custGeom>
            <a:avLst/>
            <a:gdLst/>
            <a:ahLst/>
            <a:cxnLst/>
            <a:rect l="l" t="t" r="r" b="b"/>
            <a:pathLst>
              <a:path w="4321175" h="4730750">
                <a:moveTo>
                  <a:pt x="713742" y="0"/>
                </a:moveTo>
                <a:lnTo>
                  <a:pt x="4321065" y="2931378"/>
                </a:lnTo>
                <a:lnTo>
                  <a:pt x="2858877" y="4730732"/>
                </a:lnTo>
                <a:lnTo>
                  <a:pt x="2672080" y="4730732"/>
                </a:lnTo>
                <a:lnTo>
                  <a:pt x="4115192" y="2954853"/>
                </a:lnTo>
                <a:lnTo>
                  <a:pt x="620374" y="114898"/>
                </a:lnTo>
                <a:lnTo>
                  <a:pt x="713742" y="0"/>
                </a:lnTo>
                <a:close/>
              </a:path>
              <a:path w="4321175" h="4730750">
                <a:moveTo>
                  <a:pt x="620374" y="114898"/>
                </a:moveTo>
                <a:lnTo>
                  <a:pt x="735272" y="208266"/>
                </a:lnTo>
                <a:lnTo>
                  <a:pt x="0" y="1113084"/>
                </a:lnTo>
                <a:lnTo>
                  <a:pt x="0" y="878323"/>
                </a:lnTo>
                <a:lnTo>
                  <a:pt x="620374" y="114898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3321873"/>
            <a:ext cx="3703954" cy="6965315"/>
          </a:xfrm>
          <a:custGeom>
            <a:avLst/>
            <a:gdLst/>
            <a:ahLst/>
            <a:cxnLst/>
            <a:rect l="l" t="t" r="r" b="b"/>
            <a:pathLst>
              <a:path w="3703954" h="6965315">
                <a:moveTo>
                  <a:pt x="0" y="0"/>
                </a:moveTo>
                <a:lnTo>
                  <a:pt x="3703539" y="3009565"/>
                </a:lnTo>
                <a:lnTo>
                  <a:pt x="489176" y="6965125"/>
                </a:lnTo>
                <a:lnTo>
                  <a:pt x="0" y="69651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3421625"/>
            <a:ext cx="3594735" cy="6865620"/>
          </a:xfrm>
          <a:custGeom>
            <a:avLst/>
            <a:gdLst/>
            <a:ahLst/>
            <a:cxnLst/>
            <a:rect l="l" t="t" r="r" b="b"/>
            <a:pathLst>
              <a:path w="3594735" h="6865620">
                <a:moveTo>
                  <a:pt x="0" y="0"/>
                </a:moveTo>
                <a:lnTo>
                  <a:pt x="3594639" y="2921071"/>
                </a:lnTo>
                <a:lnTo>
                  <a:pt x="389424" y="6865374"/>
                </a:lnTo>
                <a:lnTo>
                  <a:pt x="0" y="6865374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3819652"/>
            <a:ext cx="3160395" cy="6457315"/>
          </a:xfrm>
          <a:custGeom>
            <a:avLst/>
            <a:gdLst/>
            <a:ahLst/>
            <a:cxnLst/>
            <a:rect l="l" t="t" r="r" b="b"/>
            <a:pathLst>
              <a:path w="3160395" h="6457315">
                <a:moveTo>
                  <a:pt x="0" y="0"/>
                </a:moveTo>
                <a:lnTo>
                  <a:pt x="3160238" y="2568069"/>
                </a:lnTo>
                <a:lnTo>
                  <a:pt x="0" y="6457024"/>
                </a:lnTo>
                <a:lnTo>
                  <a:pt x="0" y="6206428"/>
                </a:lnTo>
                <a:lnTo>
                  <a:pt x="2935803" y="2593660"/>
                </a:lnTo>
                <a:lnTo>
                  <a:pt x="0" y="2079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4123761" y="2346346"/>
            <a:ext cx="3143885" cy="0"/>
          </a:xfrm>
          <a:custGeom>
            <a:avLst/>
            <a:gdLst/>
            <a:ahLst/>
            <a:cxnLst/>
            <a:rect l="l" t="t" r="r" b="b"/>
            <a:pathLst>
              <a:path w="3143884" h="0">
                <a:moveTo>
                  <a:pt x="0" y="0"/>
                </a:moveTo>
                <a:lnTo>
                  <a:pt x="3143346" y="0"/>
                </a:lnTo>
              </a:path>
            </a:pathLst>
          </a:custGeom>
          <a:ln w="47624">
            <a:solidFill>
              <a:srgbClr val="0026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95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4102720" y="8791582"/>
            <a:ext cx="3935095" cy="1495425"/>
          </a:xfrm>
          <a:custGeom>
            <a:avLst/>
            <a:gdLst/>
            <a:ahLst/>
            <a:cxnLst/>
            <a:rect l="l" t="t" r="r" b="b"/>
            <a:pathLst>
              <a:path w="3935094" h="1495425">
                <a:moveTo>
                  <a:pt x="3934651" y="1495417"/>
                </a:moveTo>
                <a:lnTo>
                  <a:pt x="100869" y="1495417"/>
                </a:lnTo>
                <a:lnTo>
                  <a:pt x="0" y="329104"/>
                </a:lnTo>
                <a:lnTo>
                  <a:pt x="3805319" y="0"/>
                </a:lnTo>
                <a:lnTo>
                  <a:pt x="3934651" y="149541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6144088"/>
            <a:ext cx="1658620" cy="4029710"/>
          </a:xfrm>
          <a:custGeom>
            <a:avLst/>
            <a:gdLst/>
            <a:ahLst/>
            <a:cxnLst/>
            <a:rect l="l" t="t" r="r" b="b"/>
            <a:pathLst>
              <a:path w="1658620" h="4029709">
                <a:moveTo>
                  <a:pt x="0" y="0"/>
                </a:moveTo>
                <a:lnTo>
                  <a:pt x="1658113" y="253960"/>
                </a:lnTo>
                <a:lnTo>
                  <a:pt x="1079848" y="4029458"/>
                </a:lnTo>
                <a:lnTo>
                  <a:pt x="0" y="38640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330297" y="9016168"/>
            <a:ext cx="3498215" cy="1271270"/>
          </a:xfrm>
          <a:custGeom>
            <a:avLst/>
            <a:gdLst/>
            <a:ahLst/>
            <a:cxnLst/>
            <a:rect l="l" t="t" r="r" b="b"/>
            <a:pathLst>
              <a:path w="3498215" h="1271270">
                <a:moveTo>
                  <a:pt x="84568" y="1270831"/>
                </a:moveTo>
                <a:lnTo>
                  <a:pt x="0" y="292993"/>
                </a:lnTo>
                <a:lnTo>
                  <a:pt x="3387778" y="0"/>
                </a:lnTo>
                <a:lnTo>
                  <a:pt x="3497686" y="1270831"/>
                </a:lnTo>
                <a:lnTo>
                  <a:pt x="3391239" y="1270831"/>
                </a:lnTo>
                <a:lnTo>
                  <a:pt x="3291259" y="114795"/>
                </a:lnTo>
                <a:lnTo>
                  <a:pt x="117043" y="389318"/>
                </a:lnTo>
                <a:lnTo>
                  <a:pt x="193281" y="1270831"/>
                </a:lnTo>
                <a:lnTo>
                  <a:pt x="84568" y="12708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6357037"/>
            <a:ext cx="1421765" cy="3579495"/>
          </a:xfrm>
          <a:custGeom>
            <a:avLst/>
            <a:gdLst/>
            <a:ahLst/>
            <a:cxnLst/>
            <a:rect l="l" t="t" r="r" b="b"/>
            <a:pathLst>
              <a:path w="1421765" h="3579495">
                <a:moveTo>
                  <a:pt x="0" y="0"/>
                </a:moveTo>
                <a:lnTo>
                  <a:pt x="1421377" y="217701"/>
                </a:lnTo>
                <a:lnTo>
                  <a:pt x="906563" y="3578930"/>
                </a:lnTo>
                <a:lnTo>
                  <a:pt x="0" y="3440078"/>
                </a:lnTo>
                <a:lnTo>
                  <a:pt x="0" y="3332790"/>
                </a:lnTo>
                <a:lnTo>
                  <a:pt x="817789" y="3458044"/>
                </a:lnTo>
                <a:lnTo>
                  <a:pt x="1300150" y="308705"/>
                </a:lnTo>
                <a:lnTo>
                  <a:pt x="0" y="1095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439332" y="7567665"/>
            <a:ext cx="1849120" cy="2719705"/>
          </a:xfrm>
          <a:custGeom>
            <a:avLst/>
            <a:gdLst/>
            <a:ahLst/>
            <a:cxnLst/>
            <a:rect l="l" t="t" r="r" b="b"/>
            <a:pathLst>
              <a:path w="1849119" h="2719704">
                <a:moveTo>
                  <a:pt x="1848666" y="2719333"/>
                </a:moveTo>
                <a:lnTo>
                  <a:pt x="221355" y="2719333"/>
                </a:lnTo>
                <a:lnTo>
                  <a:pt x="0" y="159882"/>
                </a:lnTo>
                <a:lnTo>
                  <a:pt x="1848666" y="0"/>
                </a:lnTo>
                <a:lnTo>
                  <a:pt x="1848666" y="271933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34109" y="8871728"/>
            <a:ext cx="3173730" cy="1415415"/>
          </a:xfrm>
          <a:custGeom>
            <a:avLst/>
            <a:gdLst/>
            <a:ahLst/>
            <a:cxnLst/>
            <a:rect l="l" t="t" r="r" b="b"/>
            <a:pathLst>
              <a:path w="3173729" h="1415415">
                <a:moveTo>
                  <a:pt x="0" y="1415271"/>
                </a:moveTo>
                <a:lnTo>
                  <a:pt x="216766" y="0"/>
                </a:lnTo>
                <a:lnTo>
                  <a:pt x="3173141" y="452805"/>
                </a:lnTo>
                <a:lnTo>
                  <a:pt x="3025727" y="1415271"/>
                </a:lnTo>
                <a:lnTo>
                  <a:pt x="0" y="141527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6438888" y="7498299"/>
            <a:ext cx="1849120" cy="2788920"/>
          </a:xfrm>
          <a:custGeom>
            <a:avLst/>
            <a:gdLst/>
            <a:ahLst/>
            <a:cxnLst/>
            <a:rect l="l" t="t" r="r" b="b"/>
            <a:pathLst>
              <a:path w="1849119" h="2788920">
                <a:moveTo>
                  <a:pt x="227351" y="2788699"/>
                </a:moveTo>
                <a:lnTo>
                  <a:pt x="0" y="159921"/>
                </a:lnTo>
                <a:lnTo>
                  <a:pt x="1849112" y="0"/>
                </a:lnTo>
                <a:lnTo>
                  <a:pt x="1849112" y="83488"/>
                </a:lnTo>
                <a:lnTo>
                  <a:pt x="91798" y="235470"/>
                </a:lnTo>
                <a:lnTo>
                  <a:pt x="312615" y="2788699"/>
                </a:lnTo>
                <a:lnTo>
                  <a:pt x="227351" y="2788699"/>
                </a:lnTo>
                <a:close/>
              </a:path>
              <a:path w="1849119" h="2788920">
                <a:moveTo>
                  <a:pt x="312615" y="2788699"/>
                </a:moveTo>
                <a:lnTo>
                  <a:pt x="307111" y="2725051"/>
                </a:lnTo>
                <a:lnTo>
                  <a:pt x="1849112" y="2591690"/>
                </a:lnTo>
                <a:lnTo>
                  <a:pt x="1849112" y="2676955"/>
                </a:lnTo>
                <a:lnTo>
                  <a:pt x="557056" y="2788699"/>
                </a:lnTo>
                <a:lnTo>
                  <a:pt x="312615" y="2788699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797420" y="9056317"/>
            <a:ext cx="2825115" cy="1231265"/>
          </a:xfrm>
          <a:custGeom>
            <a:avLst/>
            <a:gdLst/>
            <a:ahLst/>
            <a:cxnLst/>
            <a:rect l="l" t="t" r="r" b="b"/>
            <a:pathLst>
              <a:path w="2825115" h="1231265">
                <a:moveTo>
                  <a:pt x="175633" y="83968"/>
                </a:moveTo>
                <a:lnTo>
                  <a:pt x="259602" y="96829"/>
                </a:lnTo>
                <a:lnTo>
                  <a:pt x="85938" y="1230682"/>
                </a:lnTo>
                <a:lnTo>
                  <a:pt x="0" y="1230682"/>
                </a:lnTo>
                <a:lnTo>
                  <a:pt x="175633" y="83968"/>
                </a:lnTo>
                <a:close/>
              </a:path>
              <a:path w="2825115" h="1231265">
                <a:moveTo>
                  <a:pt x="188494" y="0"/>
                </a:moveTo>
                <a:lnTo>
                  <a:pt x="2824752" y="403775"/>
                </a:lnTo>
                <a:lnTo>
                  <a:pt x="2698100" y="1230682"/>
                </a:lnTo>
                <a:lnTo>
                  <a:pt x="2613953" y="1230682"/>
                </a:lnTo>
                <a:lnTo>
                  <a:pt x="2729672" y="475151"/>
                </a:lnTo>
                <a:lnTo>
                  <a:pt x="175633" y="83968"/>
                </a:lnTo>
                <a:lnTo>
                  <a:pt x="188494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8159736"/>
            <a:ext cx="2691130" cy="2127885"/>
          </a:xfrm>
          <a:custGeom>
            <a:avLst/>
            <a:gdLst/>
            <a:ahLst/>
            <a:cxnLst/>
            <a:rect l="l" t="t" r="r" b="b"/>
            <a:pathLst>
              <a:path w="2691130" h="2127884">
                <a:moveTo>
                  <a:pt x="0" y="0"/>
                </a:moveTo>
                <a:lnTo>
                  <a:pt x="2690665" y="412109"/>
                </a:lnTo>
                <a:lnTo>
                  <a:pt x="2427967" y="2127263"/>
                </a:lnTo>
                <a:lnTo>
                  <a:pt x="0" y="212726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6019513" y="8429410"/>
            <a:ext cx="2268855" cy="1858010"/>
          </a:xfrm>
          <a:custGeom>
            <a:avLst/>
            <a:gdLst/>
            <a:ahLst/>
            <a:cxnLst/>
            <a:rect l="l" t="t" r="r" b="b"/>
            <a:pathLst>
              <a:path w="2268855" h="1858009">
                <a:moveTo>
                  <a:pt x="2268485" y="1857589"/>
                </a:moveTo>
                <a:lnTo>
                  <a:pt x="143686" y="1857589"/>
                </a:lnTo>
                <a:lnTo>
                  <a:pt x="0" y="196191"/>
                </a:lnTo>
                <a:lnTo>
                  <a:pt x="2268485" y="0"/>
                </a:lnTo>
                <a:lnTo>
                  <a:pt x="2268485" y="1857589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0" y="8204674"/>
            <a:ext cx="2640330" cy="2082800"/>
          </a:xfrm>
          <a:custGeom>
            <a:avLst/>
            <a:gdLst/>
            <a:ahLst/>
            <a:cxnLst/>
            <a:rect l="l" t="t" r="r" b="b"/>
            <a:pathLst>
              <a:path w="2640330" h="2082800">
                <a:moveTo>
                  <a:pt x="0" y="0"/>
                </a:moveTo>
                <a:lnTo>
                  <a:pt x="2640030" y="404353"/>
                </a:lnTo>
                <a:lnTo>
                  <a:pt x="2383028" y="2082325"/>
                </a:lnTo>
                <a:lnTo>
                  <a:pt x="0" y="2082325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6022184" y="8454942"/>
            <a:ext cx="2266315" cy="1832610"/>
          </a:xfrm>
          <a:custGeom>
            <a:avLst/>
            <a:gdLst/>
            <a:ahLst/>
            <a:cxnLst/>
            <a:rect l="l" t="t" r="r" b="b"/>
            <a:pathLst>
              <a:path w="2266315" h="1832609">
                <a:moveTo>
                  <a:pt x="141498" y="1832057"/>
                </a:moveTo>
                <a:lnTo>
                  <a:pt x="0" y="195960"/>
                </a:lnTo>
                <a:lnTo>
                  <a:pt x="2265816" y="0"/>
                </a:lnTo>
                <a:lnTo>
                  <a:pt x="2265816" y="90942"/>
                </a:lnTo>
                <a:lnTo>
                  <a:pt x="99994" y="278254"/>
                </a:lnTo>
                <a:lnTo>
                  <a:pt x="234376" y="1832057"/>
                </a:lnTo>
                <a:lnTo>
                  <a:pt x="141498" y="18320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0" y="8386619"/>
            <a:ext cx="2437765" cy="1900555"/>
          </a:xfrm>
          <a:custGeom>
            <a:avLst/>
            <a:gdLst/>
            <a:ahLst/>
            <a:cxnLst/>
            <a:rect l="l" t="t" r="r" b="b"/>
            <a:pathLst>
              <a:path w="2437765" h="1900554">
                <a:moveTo>
                  <a:pt x="0" y="0"/>
                </a:moveTo>
                <a:lnTo>
                  <a:pt x="2437650" y="373356"/>
                </a:lnTo>
                <a:lnTo>
                  <a:pt x="2203767" y="1900379"/>
                </a:lnTo>
                <a:lnTo>
                  <a:pt x="2112106" y="1900379"/>
                </a:lnTo>
                <a:lnTo>
                  <a:pt x="2334081" y="451105"/>
                </a:lnTo>
                <a:lnTo>
                  <a:pt x="0" y="936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3209863" y="0"/>
            <a:ext cx="5078730" cy="925194"/>
          </a:xfrm>
          <a:custGeom>
            <a:avLst/>
            <a:gdLst/>
            <a:ahLst/>
            <a:cxnLst/>
            <a:rect l="l" t="t" r="r" b="b"/>
            <a:pathLst>
              <a:path w="5078730" h="925194">
                <a:moveTo>
                  <a:pt x="1949105" y="551013"/>
                </a:moveTo>
                <a:lnTo>
                  <a:pt x="1970030" y="551013"/>
                </a:lnTo>
                <a:lnTo>
                  <a:pt x="1571311" y="1555"/>
                </a:lnTo>
                <a:lnTo>
                  <a:pt x="1572436" y="0"/>
                </a:lnTo>
                <a:lnTo>
                  <a:pt x="0" y="0"/>
                </a:lnTo>
                <a:lnTo>
                  <a:pt x="0" y="8808"/>
                </a:lnTo>
                <a:lnTo>
                  <a:pt x="1555000" y="8808"/>
                </a:lnTo>
                <a:lnTo>
                  <a:pt x="1949105" y="551013"/>
                </a:lnTo>
                <a:close/>
              </a:path>
              <a:path w="5078730" h="925194">
                <a:moveTo>
                  <a:pt x="4108608" y="924573"/>
                </a:moveTo>
                <a:lnTo>
                  <a:pt x="5078135" y="924573"/>
                </a:lnTo>
                <a:lnTo>
                  <a:pt x="5078135" y="908252"/>
                </a:lnTo>
                <a:lnTo>
                  <a:pt x="4115858" y="908252"/>
                </a:lnTo>
                <a:lnTo>
                  <a:pt x="3751575" y="560080"/>
                </a:lnTo>
                <a:lnTo>
                  <a:pt x="4115858" y="211909"/>
                </a:lnTo>
                <a:lnTo>
                  <a:pt x="5078135" y="211909"/>
                </a:lnTo>
                <a:lnTo>
                  <a:pt x="5078135" y="193775"/>
                </a:lnTo>
                <a:lnTo>
                  <a:pt x="4108608" y="193775"/>
                </a:lnTo>
                <a:lnTo>
                  <a:pt x="3737076" y="551013"/>
                </a:lnTo>
                <a:lnTo>
                  <a:pt x="1949105" y="551013"/>
                </a:lnTo>
                <a:lnTo>
                  <a:pt x="1960968" y="567334"/>
                </a:lnTo>
                <a:lnTo>
                  <a:pt x="3737076" y="567334"/>
                </a:lnTo>
                <a:lnTo>
                  <a:pt x="4108608" y="924573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0" y="0"/>
            <a:ext cx="5078095" cy="925194"/>
          </a:xfrm>
          <a:custGeom>
            <a:avLst/>
            <a:gdLst/>
            <a:ahLst/>
            <a:cxnLst/>
            <a:rect l="l" t="t" r="r" b="b"/>
            <a:pathLst>
              <a:path w="5078095" h="925194">
                <a:moveTo>
                  <a:pt x="3128972" y="551013"/>
                </a:moveTo>
                <a:lnTo>
                  <a:pt x="3108047" y="551013"/>
                </a:lnTo>
                <a:lnTo>
                  <a:pt x="3506765" y="1555"/>
                </a:lnTo>
                <a:lnTo>
                  <a:pt x="3505641" y="0"/>
                </a:lnTo>
                <a:lnTo>
                  <a:pt x="5078077" y="0"/>
                </a:lnTo>
                <a:lnTo>
                  <a:pt x="5078077" y="8808"/>
                </a:lnTo>
                <a:lnTo>
                  <a:pt x="3523077" y="8808"/>
                </a:lnTo>
                <a:lnTo>
                  <a:pt x="3128972" y="551013"/>
                </a:lnTo>
                <a:close/>
              </a:path>
              <a:path w="5078095" h="925194">
                <a:moveTo>
                  <a:pt x="969469" y="924573"/>
                </a:moveTo>
                <a:lnTo>
                  <a:pt x="0" y="924573"/>
                </a:lnTo>
                <a:lnTo>
                  <a:pt x="0" y="908252"/>
                </a:lnTo>
                <a:lnTo>
                  <a:pt x="962219" y="908252"/>
                </a:lnTo>
                <a:lnTo>
                  <a:pt x="1326502" y="560080"/>
                </a:lnTo>
                <a:lnTo>
                  <a:pt x="962219" y="211909"/>
                </a:lnTo>
                <a:lnTo>
                  <a:pt x="0" y="211909"/>
                </a:lnTo>
                <a:lnTo>
                  <a:pt x="0" y="193775"/>
                </a:lnTo>
                <a:lnTo>
                  <a:pt x="969469" y="193775"/>
                </a:lnTo>
                <a:lnTo>
                  <a:pt x="1341001" y="551013"/>
                </a:lnTo>
                <a:lnTo>
                  <a:pt x="3128972" y="551013"/>
                </a:lnTo>
                <a:lnTo>
                  <a:pt x="3117109" y="567334"/>
                </a:lnTo>
                <a:lnTo>
                  <a:pt x="1341001" y="567334"/>
                </a:lnTo>
                <a:lnTo>
                  <a:pt x="969469" y="924573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622882" y="1102943"/>
            <a:ext cx="15038705" cy="1828800"/>
          </a:xfrm>
          <a:custGeom>
            <a:avLst/>
            <a:gdLst/>
            <a:ahLst/>
            <a:cxnLst/>
            <a:rect l="l" t="t" r="r" b="b"/>
            <a:pathLst>
              <a:path w="15038705" h="1828800">
                <a:moveTo>
                  <a:pt x="15038629" y="914400"/>
                </a:moveTo>
                <a:lnTo>
                  <a:pt x="15037372" y="865835"/>
                </a:lnTo>
                <a:lnTo>
                  <a:pt x="15033600" y="817930"/>
                </a:lnTo>
                <a:lnTo>
                  <a:pt x="15027415" y="770750"/>
                </a:lnTo>
                <a:lnTo>
                  <a:pt x="15018855" y="724357"/>
                </a:lnTo>
                <a:lnTo>
                  <a:pt x="15007997" y="678815"/>
                </a:lnTo>
                <a:lnTo>
                  <a:pt x="14994903" y="634187"/>
                </a:lnTo>
                <a:lnTo>
                  <a:pt x="14979625" y="590537"/>
                </a:lnTo>
                <a:lnTo>
                  <a:pt x="14962239" y="547916"/>
                </a:lnTo>
                <a:lnTo>
                  <a:pt x="14942795" y="506412"/>
                </a:lnTo>
                <a:lnTo>
                  <a:pt x="14921370" y="466064"/>
                </a:lnTo>
                <a:lnTo>
                  <a:pt x="14898015" y="426948"/>
                </a:lnTo>
                <a:lnTo>
                  <a:pt x="14872805" y="389115"/>
                </a:lnTo>
                <a:lnTo>
                  <a:pt x="14845792" y="352653"/>
                </a:lnTo>
                <a:lnTo>
                  <a:pt x="14817039" y="317601"/>
                </a:lnTo>
                <a:lnTo>
                  <a:pt x="14786623" y="284022"/>
                </a:lnTo>
                <a:lnTo>
                  <a:pt x="14754606" y="252006"/>
                </a:lnTo>
                <a:lnTo>
                  <a:pt x="14721027" y="221589"/>
                </a:lnTo>
                <a:lnTo>
                  <a:pt x="14685988" y="192836"/>
                </a:lnTo>
                <a:lnTo>
                  <a:pt x="14649514" y="165836"/>
                </a:lnTo>
                <a:lnTo>
                  <a:pt x="14611693" y="140614"/>
                </a:lnTo>
                <a:lnTo>
                  <a:pt x="14572564" y="117271"/>
                </a:lnTo>
                <a:lnTo>
                  <a:pt x="14532229" y="95834"/>
                </a:lnTo>
                <a:lnTo>
                  <a:pt x="14490713" y="76403"/>
                </a:lnTo>
                <a:lnTo>
                  <a:pt x="14448092" y="59004"/>
                </a:lnTo>
                <a:lnTo>
                  <a:pt x="14404442" y="43726"/>
                </a:lnTo>
                <a:lnTo>
                  <a:pt x="14359814" y="30632"/>
                </a:lnTo>
                <a:lnTo>
                  <a:pt x="14314272" y="19773"/>
                </a:lnTo>
                <a:lnTo>
                  <a:pt x="14267879" y="11214"/>
                </a:lnTo>
                <a:lnTo>
                  <a:pt x="14226413" y="5778"/>
                </a:lnTo>
                <a:lnTo>
                  <a:pt x="14226413" y="0"/>
                </a:lnTo>
                <a:lnTo>
                  <a:pt x="14124229" y="0"/>
                </a:lnTo>
                <a:lnTo>
                  <a:pt x="914400" y="0"/>
                </a:lnTo>
                <a:lnTo>
                  <a:pt x="815225" y="0"/>
                </a:lnTo>
                <a:lnTo>
                  <a:pt x="815225" y="5384"/>
                </a:lnTo>
                <a:lnTo>
                  <a:pt x="770750" y="11214"/>
                </a:lnTo>
                <a:lnTo>
                  <a:pt x="724357" y="19773"/>
                </a:lnTo>
                <a:lnTo>
                  <a:pt x="678815" y="30632"/>
                </a:lnTo>
                <a:lnTo>
                  <a:pt x="634187" y="43726"/>
                </a:lnTo>
                <a:lnTo>
                  <a:pt x="590537" y="59004"/>
                </a:lnTo>
                <a:lnTo>
                  <a:pt x="547916" y="76403"/>
                </a:lnTo>
                <a:lnTo>
                  <a:pt x="506412" y="95834"/>
                </a:lnTo>
                <a:lnTo>
                  <a:pt x="466064" y="117271"/>
                </a:lnTo>
                <a:lnTo>
                  <a:pt x="426948" y="140614"/>
                </a:lnTo>
                <a:lnTo>
                  <a:pt x="389115" y="165836"/>
                </a:lnTo>
                <a:lnTo>
                  <a:pt x="352653" y="192836"/>
                </a:lnTo>
                <a:lnTo>
                  <a:pt x="317601" y="221589"/>
                </a:lnTo>
                <a:lnTo>
                  <a:pt x="284035" y="252006"/>
                </a:lnTo>
                <a:lnTo>
                  <a:pt x="252006" y="284022"/>
                </a:lnTo>
                <a:lnTo>
                  <a:pt x="221589" y="317601"/>
                </a:lnTo>
                <a:lnTo>
                  <a:pt x="192849" y="352653"/>
                </a:lnTo>
                <a:lnTo>
                  <a:pt x="165836" y="389115"/>
                </a:lnTo>
                <a:lnTo>
                  <a:pt x="140627" y="426948"/>
                </a:lnTo>
                <a:lnTo>
                  <a:pt x="117271" y="466064"/>
                </a:lnTo>
                <a:lnTo>
                  <a:pt x="95846" y="506412"/>
                </a:lnTo>
                <a:lnTo>
                  <a:pt x="76403" y="547916"/>
                </a:lnTo>
                <a:lnTo>
                  <a:pt x="59004" y="590537"/>
                </a:lnTo>
                <a:lnTo>
                  <a:pt x="43738" y="634187"/>
                </a:lnTo>
                <a:lnTo>
                  <a:pt x="30632" y="678815"/>
                </a:lnTo>
                <a:lnTo>
                  <a:pt x="19773" y="724357"/>
                </a:lnTo>
                <a:lnTo>
                  <a:pt x="11214" y="770750"/>
                </a:lnTo>
                <a:lnTo>
                  <a:pt x="5029" y="817930"/>
                </a:lnTo>
                <a:lnTo>
                  <a:pt x="1270" y="865835"/>
                </a:lnTo>
                <a:lnTo>
                  <a:pt x="0" y="914400"/>
                </a:lnTo>
                <a:lnTo>
                  <a:pt x="1270" y="962964"/>
                </a:lnTo>
                <a:lnTo>
                  <a:pt x="5029" y="1010869"/>
                </a:lnTo>
                <a:lnTo>
                  <a:pt x="11214" y="1058037"/>
                </a:lnTo>
                <a:lnTo>
                  <a:pt x="19773" y="1104430"/>
                </a:lnTo>
                <a:lnTo>
                  <a:pt x="30632" y="1149972"/>
                </a:lnTo>
                <a:lnTo>
                  <a:pt x="43738" y="1194612"/>
                </a:lnTo>
                <a:lnTo>
                  <a:pt x="59004" y="1238262"/>
                </a:lnTo>
                <a:lnTo>
                  <a:pt x="76403" y="1280871"/>
                </a:lnTo>
                <a:lnTo>
                  <a:pt x="95846" y="1322387"/>
                </a:lnTo>
                <a:lnTo>
                  <a:pt x="117271" y="1362735"/>
                </a:lnTo>
                <a:lnTo>
                  <a:pt x="140627" y="1401851"/>
                </a:lnTo>
                <a:lnTo>
                  <a:pt x="165836" y="1439672"/>
                </a:lnTo>
                <a:lnTo>
                  <a:pt x="192849" y="1476146"/>
                </a:lnTo>
                <a:lnTo>
                  <a:pt x="221589" y="1511198"/>
                </a:lnTo>
                <a:lnTo>
                  <a:pt x="252006" y="1544764"/>
                </a:lnTo>
                <a:lnTo>
                  <a:pt x="284035" y="1576793"/>
                </a:lnTo>
                <a:lnTo>
                  <a:pt x="317601" y="1607210"/>
                </a:lnTo>
                <a:lnTo>
                  <a:pt x="352653" y="1635950"/>
                </a:lnTo>
                <a:lnTo>
                  <a:pt x="389115" y="1662963"/>
                </a:lnTo>
                <a:lnTo>
                  <a:pt x="426948" y="1688172"/>
                </a:lnTo>
                <a:lnTo>
                  <a:pt x="466064" y="1711528"/>
                </a:lnTo>
                <a:lnTo>
                  <a:pt x="506412" y="1732953"/>
                </a:lnTo>
                <a:lnTo>
                  <a:pt x="547916" y="1752396"/>
                </a:lnTo>
                <a:lnTo>
                  <a:pt x="590537" y="1769783"/>
                </a:lnTo>
                <a:lnTo>
                  <a:pt x="634187" y="1785061"/>
                </a:lnTo>
                <a:lnTo>
                  <a:pt x="678815" y="1798167"/>
                </a:lnTo>
                <a:lnTo>
                  <a:pt x="724357" y="1809026"/>
                </a:lnTo>
                <a:lnTo>
                  <a:pt x="770750" y="1817585"/>
                </a:lnTo>
                <a:lnTo>
                  <a:pt x="815225" y="1823427"/>
                </a:lnTo>
                <a:lnTo>
                  <a:pt x="815225" y="1828800"/>
                </a:lnTo>
                <a:lnTo>
                  <a:pt x="914400" y="1828800"/>
                </a:lnTo>
                <a:lnTo>
                  <a:pt x="14124229" y="1828800"/>
                </a:lnTo>
                <a:lnTo>
                  <a:pt x="14226413" y="1828800"/>
                </a:lnTo>
                <a:lnTo>
                  <a:pt x="14226413" y="1823034"/>
                </a:lnTo>
                <a:lnTo>
                  <a:pt x="14267879" y="1817585"/>
                </a:lnTo>
                <a:lnTo>
                  <a:pt x="14314272" y="1809026"/>
                </a:lnTo>
                <a:lnTo>
                  <a:pt x="14359814" y="1798167"/>
                </a:lnTo>
                <a:lnTo>
                  <a:pt x="14404442" y="1785061"/>
                </a:lnTo>
                <a:lnTo>
                  <a:pt x="14448092" y="1769783"/>
                </a:lnTo>
                <a:lnTo>
                  <a:pt x="14490713" y="1752396"/>
                </a:lnTo>
                <a:lnTo>
                  <a:pt x="14532229" y="1732953"/>
                </a:lnTo>
                <a:lnTo>
                  <a:pt x="14572564" y="1711528"/>
                </a:lnTo>
                <a:lnTo>
                  <a:pt x="14611693" y="1688172"/>
                </a:lnTo>
                <a:lnTo>
                  <a:pt x="14649514" y="1662963"/>
                </a:lnTo>
                <a:lnTo>
                  <a:pt x="14685988" y="1635950"/>
                </a:lnTo>
                <a:lnTo>
                  <a:pt x="14721027" y="1607210"/>
                </a:lnTo>
                <a:lnTo>
                  <a:pt x="14754606" y="1576793"/>
                </a:lnTo>
                <a:lnTo>
                  <a:pt x="14786623" y="1544764"/>
                </a:lnTo>
                <a:lnTo>
                  <a:pt x="14817039" y="1511198"/>
                </a:lnTo>
                <a:lnTo>
                  <a:pt x="14845792" y="1476146"/>
                </a:lnTo>
                <a:lnTo>
                  <a:pt x="14872805" y="1439672"/>
                </a:lnTo>
                <a:lnTo>
                  <a:pt x="14898015" y="1401851"/>
                </a:lnTo>
                <a:lnTo>
                  <a:pt x="14921370" y="1362735"/>
                </a:lnTo>
                <a:lnTo>
                  <a:pt x="14942795" y="1322387"/>
                </a:lnTo>
                <a:lnTo>
                  <a:pt x="14962239" y="1280871"/>
                </a:lnTo>
                <a:lnTo>
                  <a:pt x="14979625" y="1238262"/>
                </a:lnTo>
                <a:lnTo>
                  <a:pt x="14994903" y="1194612"/>
                </a:lnTo>
                <a:lnTo>
                  <a:pt x="15007997" y="1149972"/>
                </a:lnTo>
                <a:lnTo>
                  <a:pt x="15018855" y="1104430"/>
                </a:lnTo>
                <a:lnTo>
                  <a:pt x="15027415" y="1058037"/>
                </a:lnTo>
                <a:lnTo>
                  <a:pt x="15033600" y="1010869"/>
                </a:lnTo>
                <a:lnTo>
                  <a:pt x="15037372" y="962964"/>
                </a:lnTo>
                <a:lnTo>
                  <a:pt x="15038629" y="91440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75869"/>
            <a:ext cx="1905000" cy="3711575"/>
          </a:xfrm>
          <a:custGeom>
            <a:avLst/>
            <a:gdLst/>
            <a:ahLst/>
            <a:cxnLst/>
            <a:rect l="l" t="t" r="r" b="b"/>
            <a:pathLst>
              <a:path w="1905000" h="3711575">
                <a:moveTo>
                  <a:pt x="0" y="3711130"/>
                </a:moveTo>
                <a:lnTo>
                  <a:pt x="0" y="238908"/>
                </a:lnTo>
                <a:lnTo>
                  <a:pt x="809599" y="0"/>
                </a:lnTo>
                <a:lnTo>
                  <a:pt x="1904733" y="3711130"/>
                </a:lnTo>
                <a:lnTo>
                  <a:pt x="0" y="371113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7040263" y="0"/>
            <a:ext cx="1247775" cy="3279140"/>
          </a:xfrm>
          <a:custGeom>
            <a:avLst/>
            <a:gdLst/>
            <a:ahLst/>
            <a:cxnLst/>
            <a:rect l="l" t="t" r="r" b="b"/>
            <a:pathLst>
              <a:path w="1247775" h="3279140">
                <a:moveTo>
                  <a:pt x="1247735" y="3278850"/>
                </a:moveTo>
                <a:lnTo>
                  <a:pt x="0" y="3006446"/>
                </a:lnTo>
                <a:lnTo>
                  <a:pt x="656362" y="0"/>
                </a:lnTo>
                <a:lnTo>
                  <a:pt x="1247735" y="0"/>
                </a:lnTo>
                <a:lnTo>
                  <a:pt x="1247735" y="327885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44005" y="8415912"/>
            <a:ext cx="8365490" cy="1871345"/>
          </a:xfrm>
          <a:custGeom>
            <a:avLst/>
            <a:gdLst/>
            <a:ahLst/>
            <a:cxnLst/>
            <a:rect l="l" t="t" r="r" b="b"/>
            <a:pathLst>
              <a:path w="8365490" h="1871345">
                <a:moveTo>
                  <a:pt x="8365283" y="1871087"/>
                </a:moveTo>
                <a:lnTo>
                  <a:pt x="102151" y="1871087"/>
                </a:lnTo>
                <a:lnTo>
                  <a:pt x="0" y="740648"/>
                </a:lnTo>
                <a:lnTo>
                  <a:pt x="8196203" y="0"/>
                </a:lnTo>
                <a:lnTo>
                  <a:pt x="8365283" y="187108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6877595"/>
            <a:ext cx="1651635" cy="3409950"/>
          </a:xfrm>
          <a:custGeom>
            <a:avLst/>
            <a:gdLst/>
            <a:ahLst/>
            <a:cxnLst/>
            <a:rect l="l" t="t" r="r" b="b"/>
            <a:pathLst>
              <a:path w="1651635" h="3409950">
                <a:moveTo>
                  <a:pt x="0" y="190390"/>
                </a:moveTo>
                <a:lnTo>
                  <a:pt x="645186" y="0"/>
                </a:lnTo>
                <a:lnTo>
                  <a:pt x="1651282" y="3409404"/>
                </a:lnTo>
                <a:lnTo>
                  <a:pt x="1521506" y="3409404"/>
                </a:lnTo>
                <a:lnTo>
                  <a:pt x="561784" y="157148"/>
                </a:lnTo>
                <a:lnTo>
                  <a:pt x="0" y="322928"/>
                </a:lnTo>
                <a:lnTo>
                  <a:pt x="0" y="190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301548" y="0"/>
            <a:ext cx="986790" cy="3116580"/>
          </a:xfrm>
          <a:custGeom>
            <a:avLst/>
            <a:gdLst/>
            <a:ahLst/>
            <a:cxnLst/>
            <a:rect l="l" t="t" r="r" b="b"/>
            <a:pathLst>
              <a:path w="986790" h="3116580">
                <a:moveTo>
                  <a:pt x="986449" y="3116480"/>
                </a:moveTo>
                <a:lnTo>
                  <a:pt x="0" y="2901120"/>
                </a:lnTo>
                <a:lnTo>
                  <a:pt x="633367" y="0"/>
                </a:lnTo>
                <a:lnTo>
                  <a:pt x="748606" y="0"/>
                </a:lnTo>
                <a:lnTo>
                  <a:pt x="134521" y="2812798"/>
                </a:lnTo>
                <a:lnTo>
                  <a:pt x="986449" y="2998789"/>
                </a:lnTo>
                <a:lnTo>
                  <a:pt x="986449" y="3116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624831" y="8901159"/>
            <a:ext cx="7439659" cy="1386205"/>
          </a:xfrm>
          <a:custGeom>
            <a:avLst/>
            <a:gdLst/>
            <a:ahLst/>
            <a:cxnLst/>
            <a:rect l="l" t="t" r="r" b="b"/>
            <a:pathLst>
              <a:path w="7439659" h="1386204">
                <a:moveTo>
                  <a:pt x="65506" y="1385840"/>
                </a:moveTo>
                <a:lnTo>
                  <a:pt x="0" y="660925"/>
                </a:lnTo>
                <a:lnTo>
                  <a:pt x="7313973" y="0"/>
                </a:lnTo>
                <a:lnTo>
                  <a:pt x="7439204" y="1385840"/>
                </a:lnTo>
                <a:lnTo>
                  <a:pt x="7209235" y="1385840"/>
                </a:lnTo>
                <a:lnTo>
                  <a:pt x="7106479" y="248719"/>
                </a:lnTo>
                <a:lnTo>
                  <a:pt x="253572" y="867981"/>
                </a:lnTo>
                <a:lnTo>
                  <a:pt x="300369" y="1385840"/>
                </a:lnTo>
                <a:lnTo>
                  <a:pt x="65506" y="1385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187013" y="8611063"/>
            <a:ext cx="3856990" cy="1676400"/>
          </a:xfrm>
          <a:custGeom>
            <a:avLst/>
            <a:gdLst/>
            <a:ahLst/>
            <a:cxnLst/>
            <a:rect l="l" t="t" r="r" b="b"/>
            <a:pathLst>
              <a:path w="3856990" h="1676400">
                <a:moveTo>
                  <a:pt x="201804" y="1675935"/>
                </a:moveTo>
                <a:lnTo>
                  <a:pt x="0" y="992071"/>
                </a:lnTo>
                <a:lnTo>
                  <a:pt x="3361877" y="0"/>
                </a:lnTo>
                <a:lnTo>
                  <a:pt x="3856436" y="1675935"/>
                </a:lnTo>
                <a:lnTo>
                  <a:pt x="201804" y="1675935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5200813" y="0"/>
            <a:ext cx="3087370" cy="888365"/>
          </a:xfrm>
          <a:custGeom>
            <a:avLst/>
            <a:gdLst/>
            <a:ahLst/>
            <a:cxnLst/>
            <a:rect l="l" t="t" r="r" b="b"/>
            <a:pathLst>
              <a:path w="3087369" h="888365">
                <a:moveTo>
                  <a:pt x="3087185" y="888195"/>
                </a:moveTo>
                <a:lnTo>
                  <a:pt x="0" y="214206"/>
                </a:lnTo>
                <a:lnTo>
                  <a:pt x="46765" y="0"/>
                </a:lnTo>
                <a:lnTo>
                  <a:pt x="3087185" y="0"/>
                </a:lnTo>
                <a:lnTo>
                  <a:pt x="3087185" y="888195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8368593"/>
            <a:ext cx="3554729" cy="1918970"/>
          </a:xfrm>
          <a:custGeom>
            <a:avLst/>
            <a:gdLst/>
            <a:ahLst/>
            <a:cxnLst/>
            <a:rect l="l" t="t" r="r" b="b"/>
            <a:pathLst>
              <a:path w="3554729" h="1918970">
                <a:moveTo>
                  <a:pt x="0" y="1918406"/>
                </a:moveTo>
                <a:lnTo>
                  <a:pt x="0" y="881923"/>
                </a:lnTo>
                <a:lnTo>
                  <a:pt x="2988614" y="0"/>
                </a:lnTo>
                <a:lnTo>
                  <a:pt x="3554725" y="1918406"/>
                </a:lnTo>
                <a:lnTo>
                  <a:pt x="0" y="1918406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6092898" y="0"/>
            <a:ext cx="2195195" cy="1116965"/>
          </a:xfrm>
          <a:custGeom>
            <a:avLst/>
            <a:gdLst/>
            <a:ahLst/>
            <a:cxnLst/>
            <a:rect l="l" t="t" r="r" b="b"/>
            <a:pathLst>
              <a:path w="2195194" h="1116965">
                <a:moveTo>
                  <a:pt x="2195101" y="1116930"/>
                </a:moveTo>
                <a:lnTo>
                  <a:pt x="0" y="637699"/>
                </a:lnTo>
                <a:lnTo>
                  <a:pt x="139221" y="0"/>
                </a:lnTo>
                <a:lnTo>
                  <a:pt x="2195101" y="0"/>
                </a:lnTo>
                <a:lnTo>
                  <a:pt x="2195101" y="111693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0" y="8433291"/>
            <a:ext cx="3500754" cy="1854200"/>
          </a:xfrm>
          <a:custGeom>
            <a:avLst/>
            <a:gdLst/>
            <a:ahLst/>
            <a:cxnLst/>
            <a:rect l="l" t="t" r="r" b="b"/>
            <a:pathLst>
              <a:path w="3500754" h="1854200">
                <a:moveTo>
                  <a:pt x="0" y="1853707"/>
                </a:moveTo>
                <a:lnTo>
                  <a:pt x="0" y="871532"/>
                </a:lnTo>
                <a:lnTo>
                  <a:pt x="2953400" y="0"/>
                </a:lnTo>
                <a:lnTo>
                  <a:pt x="3500419" y="1853707"/>
                </a:lnTo>
                <a:lnTo>
                  <a:pt x="0" y="1853707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6148953" y="0"/>
            <a:ext cx="2139315" cy="1069340"/>
          </a:xfrm>
          <a:custGeom>
            <a:avLst/>
            <a:gdLst/>
            <a:ahLst/>
            <a:cxnLst/>
            <a:rect l="l" t="t" r="r" b="b"/>
            <a:pathLst>
              <a:path w="2139315" h="1069340">
                <a:moveTo>
                  <a:pt x="2139044" y="1068722"/>
                </a:moveTo>
                <a:lnTo>
                  <a:pt x="0" y="601729"/>
                </a:lnTo>
                <a:lnTo>
                  <a:pt x="131368" y="0"/>
                </a:lnTo>
                <a:lnTo>
                  <a:pt x="2139044" y="0"/>
                </a:lnTo>
                <a:lnTo>
                  <a:pt x="2139044" y="1068722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5568169" y="6462549"/>
            <a:ext cx="2720340" cy="3824604"/>
          </a:xfrm>
          <a:custGeom>
            <a:avLst/>
            <a:gdLst/>
            <a:ahLst/>
            <a:cxnLst/>
            <a:rect l="l" t="t" r="r" b="b"/>
            <a:pathLst>
              <a:path w="2720340" h="3824604">
                <a:moveTo>
                  <a:pt x="2719831" y="3824450"/>
                </a:moveTo>
                <a:lnTo>
                  <a:pt x="323386" y="3824450"/>
                </a:lnTo>
                <a:lnTo>
                  <a:pt x="0" y="245776"/>
                </a:lnTo>
                <a:lnTo>
                  <a:pt x="2719831" y="0"/>
                </a:lnTo>
                <a:lnTo>
                  <a:pt x="2719831" y="382445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0" y="8690888"/>
            <a:ext cx="3284220" cy="1596390"/>
          </a:xfrm>
          <a:custGeom>
            <a:avLst/>
            <a:gdLst/>
            <a:ahLst/>
            <a:cxnLst/>
            <a:rect l="l" t="t" r="r" b="b"/>
            <a:pathLst>
              <a:path w="3284220" h="1596390">
                <a:moveTo>
                  <a:pt x="0" y="830071"/>
                </a:moveTo>
                <a:lnTo>
                  <a:pt x="2812901" y="0"/>
                </a:lnTo>
                <a:lnTo>
                  <a:pt x="3283904" y="1596110"/>
                </a:lnTo>
                <a:lnTo>
                  <a:pt x="3173022" y="1596110"/>
                </a:lnTo>
                <a:lnTo>
                  <a:pt x="2741641" y="134270"/>
                </a:lnTo>
                <a:lnTo>
                  <a:pt x="0" y="943313"/>
                </a:lnTo>
                <a:lnTo>
                  <a:pt x="0" y="830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6371782" y="0"/>
            <a:ext cx="1916430" cy="880110"/>
          </a:xfrm>
          <a:custGeom>
            <a:avLst/>
            <a:gdLst/>
            <a:ahLst/>
            <a:cxnLst/>
            <a:rect l="l" t="t" r="r" b="b"/>
            <a:pathLst>
              <a:path w="1916430" h="880110">
                <a:moveTo>
                  <a:pt x="1916217" y="879990"/>
                </a:moveTo>
                <a:lnTo>
                  <a:pt x="0" y="461645"/>
                </a:lnTo>
                <a:lnTo>
                  <a:pt x="100785" y="0"/>
                </a:lnTo>
                <a:lnTo>
                  <a:pt x="199301" y="0"/>
                </a:lnTo>
                <a:lnTo>
                  <a:pt x="114999" y="386139"/>
                </a:lnTo>
                <a:lnTo>
                  <a:pt x="1916217" y="779378"/>
                </a:lnTo>
                <a:lnTo>
                  <a:pt x="1916217" y="879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5973809" y="6830591"/>
            <a:ext cx="2314575" cy="3456940"/>
          </a:xfrm>
          <a:custGeom>
            <a:avLst/>
            <a:gdLst/>
            <a:ahLst/>
            <a:cxnLst/>
            <a:rect l="l" t="t" r="r" b="b"/>
            <a:pathLst>
              <a:path w="2314575" h="3456940">
                <a:moveTo>
                  <a:pt x="293440" y="3456407"/>
                </a:moveTo>
                <a:lnTo>
                  <a:pt x="0" y="209121"/>
                </a:lnTo>
                <a:lnTo>
                  <a:pt x="2314190" y="0"/>
                </a:lnTo>
                <a:lnTo>
                  <a:pt x="2314190" y="196264"/>
                </a:lnTo>
                <a:lnTo>
                  <a:pt x="216408" y="385829"/>
                </a:lnTo>
                <a:lnTo>
                  <a:pt x="493880" y="3456407"/>
                </a:lnTo>
                <a:lnTo>
                  <a:pt x="293440" y="345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0" y="0"/>
            <a:ext cx="7907655" cy="1251585"/>
          </a:xfrm>
          <a:custGeom>
            <a:avLst/>
            <a:gdLst/>
            <a:ahLst/>
            <a:cxnLst/>
            <a:rect l="l" t="t" r="r" b="b"/>
            <a:pathLst>
              <a:path w="7907655" h="1251585">
                <a:moveTo>
                  <a:pt x="2341146" y="260864"/>
                </a:moveTo>
                <a:lnTo>
                  <a:pt x="0" y="260864"/>
                </a:lnTo>
                <a:lnTo>
                  <a:pt x="0" y="282989"/>
                </a:lnTo>
                <a:lnTo>
                  <a:pt x="2331324" y="282989"/>
                </a:lnTo>
                <a:lnTo>
                  <a:pt x="2824855" y="754995"/>
                </a:lnTo>
                <a:lnTo>
                  <a:pt x="2331324" y="1229460"/>
                </a:lnTo>
                <a:lnTo>
                  <a:pt x="0" y="1229460"/>
                </a:lnTo>
                <a:lnTo>
                  <a:pt x="0" y="1251585"/>
                </a:lnTo>
                <a:lnTo>
                  <a:pt x="2341147" y="1251585"/>
                </a:lnTo>
                <a:lnTo>
                  <a:pt x="2844499" y="767287"/>
                </a:lnTo>
                <a:lnTo>
                  <a:pt x="5250771" y="767287"/>
                </a:lnTo>
                <a:lnTo>
                  <a:pt x="5266843" y="745162"/>
                </a:lnTo>
                <a:lnTo>
                  <a:pt x="2844499" y="745162"/>
                </a:lnTo>
                <a:lnTo>
                  <a:pt x="2341146" y="260864"/>
                </a:lnTo>
                <a:close/>
              </a:path>
              <a:path w="7907655" h="1251585">
                <a:moveTo>
                  <a:pt x="7907492" y="0"/>
                </a:moveTo>
                <a:lnTo>
                  <a:pt x="5777101" y="0"/>
                </a:lnTo>
                <a:lnTo>
                  <a:pt x="5238494" y="745162"/>
                </a:lnTo>
                <a:lnTo>
                  <a:pt x="5266843" y="745162"/>
                </a:lnTo>
                <a:lnTo>
                  <a:pt x="5800776" y="10111"/>
                </a:lnTo>
                <a:lnTo>
                  <a:pt x="7907492" y="10111"/>
                </a:lnTo>
                <a:lnTo>
                  <a:pt x="790749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9654653" y="0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1835342" y="1828751"/>
                </a:moveTo>
                <a:lnTo>
                  <a:pt x="1828799" y="1828751"/>
                </a:lnTo>
                <a:lnTo>
                  <a:pt x="1799355" y="1828470"/>
                </a:lnTo>
                <a:lnTo>
                  <a:pt x="1769911" y="1827729"/>
                </a:lnTo>
                <a:lnTo>
                  <a:pt x="1711023" y="1825480"/>
                </a:lnTo>
                <a:lnTo>
                  <a:pt x="1706116" y="1825480"/>
                </a:lnTo>
                <a:lnTo>
                  <a:pt x="1701209" y="1820573"/>
                </a:lnTo>
                <a:lnTo>
                  <a:pt x="1701209" y="1810758"/>
                </a:lnTo>
                <a:lnTo>
                  <a:pt x="1706116" y="1805850"/>
                </a:lnTo>
                <a:lnTo>
                  <a:pt x="1711023" y="1805850"/>
                </a:lnTo>
                <a:lnTo>
                  <a:pt x="1740467" y="1807742"/>
                </a:lnTo>
                <a:lnTo>
                  <a:pt x="1769911" y="1808713"/>
                </a:lnTo>
                <a:lnTo>
                  <a:pt x="1799355" y="1809071"/>
                </a:lnTo>
                <a:lnTo>
                  <a:pt x="1835342" y="1809122"/>
                </a:lnTo>
                <a:lnTo>
                  <a:pt x="1840250" y="1814029"/>
                </a:lnTo>
                <a:lnTo>
                  <a:pt x="1840250" y="1823844"/>
                </a:lnTo>
                <a:lnTo>
                  <a:pt x="1835342" y="1828751"/>
                </a:lnTo>
                <a:close/>
              </a:path>
              <a:path w="3657600" h="1828800">
                <a:moveTo>
                  <a:pt x="1949847" y="1825480"/>
                </a:moveTo>
                <a:lnTo>
                  <a:pt x="1944939" y="1825480"/>
                </a:lnTo>
                <a:lnTo>
                  <a:pt x="1940032" y="1822208"/>
                </a:lnTo>
                <a:lnTo>
                  <a:pt x="1940032" y="1810758"/>
                </a:lnTo>
                <a:lnTo>
                  <a:pt x="1943304" y="1805850"/>
                </a:lnTo>
                <a:lnTo>
                  <a:pt x="1949847" y="1805850"/>
                </a:lnTo>
                <a:lnTo>
                  <a:pt x="2008735" y="1800739"/>
                </a:lnTo>
                <a:lnTo>
                  <a:pt x="2038179" y="1797799"/>
                </a:lnTo>
                <a:lnTo>
                  <a:pt x="2067623" y="1794400"/>
                </a:lnTo>
                <a:lnTo>
                  <a:pt x="2072530" y="1794400"/>
                </a:lnTo>
                <a:lnTo>
                  <a:pt x="2077437" y="1797671"/>
                </a:lnTo>
                <a:lnTo>
                  <a:pt x="2079073" y="1802579"/>
                </a:lnTo>
                <a:lnTo>
                  <a:pt x="2079073" y="1807486"/>
                </a:lnTo>
                <a:lnTo>
                  <a:pt x="2075802" y="1812394"/>
                </a:lnTo>
                <a:lnTo>
                  <a:pt x="2070894" y="1814029"/>
                </a:lnTo>
                <a:lnTo>
                  <a:pt x="2040249" y="1817429"/>
                </a:lnTo>
                <a:lnTo>
                  <a:pt x="1949847" y="1825480"/>
                </a:lnTo>
                <a:close/>
              </a:path>
              <a:path w="3657600" h="1828800">
                <a:moveTo>
                  <a:pt x="1598154" y="1814030"/>
                </a:moveTo>
                <a:lnTo>
                  <a:pt x="1593247" y="1814030"/>
                </a:lnTo>
                <a:lnTo>
                  <a:pt x="1562857" y="1810042"/>
                </a:lnTo>
                <a:lnTo>
                  <a:pt x="1503305" y="1800228"/>
                </a:lnTo>
                <a:lnTo>
                  <a:pt x="1465656" y="1787857"/>
                </a:lnTo>
                <a:lnTo>
                  <a:pt x="1465656" y="1782950"/>
                </a:lnTo>
                <a:lnTo>
                  <a:pt x="1467292" y="1778042"/>
                </a:lnTo>
                <a:lnTo>
                  <a:pt x="1472199" y="1774771"/>
                </a:lnTo>
                <a:lnTo>
                  <a:pt x="1477107" y="1774771"/>
                </a:lnTo>
                <a:lnTo>
                  <a:pt x="1506525" y="1780599"/>
                </a:lnTo>
                <a:lnTo>
                  <a:pt x="1535790" y="1785813"/>
                </a:lnTo>
                <a:lnTo>
                  <a:pt x="1564749" y="1790413"/>
                </a:lnTo>
                <a:lnTo>
                  <a:pt x="1593247" y="1794400"/>
                </a:lnTo>
                <a:lnTo>
                  <a:pt x="1598154" y="1794400"/>
                </a:lnTo>
                <a:lnTo>
                  <a:pt x="1603062" y="1799308"/>
                </a:lnTo>
                <a:lnTo>
                  <a:pt x="1601426" y="1805851"/>
                </a:lnTo>
                <a:lnTo>
                  <a:pt x="1603062" y="1810758"/>
                </a:lnTo>
                <a:lnTo>
                  <a:pt x="1598154" y="1814030"/>
                </a:lnTo>
                <a:close/>
              </a:path>
              <a:path w="3657600" h="1828800">
                <a:moveTo>
                  <a:pt x="2187035" y="1794400"/>
                </a:moveTo>
                <a:lnTo>
                  <a:pt x="2180491" y="1794400"/>
                </a:lnTo>
                <a:lnTo>
                  <a:pt x="2177220" y="1791129"/>
                </a:lnTo>
                <a:lnTo>
                  <a:pt x="2173948" y="1781314"/>
                </a:lnTo>
                <a:lnTo>
                  <a:pt x="2177220" y="1776407"/>
                </a:lnTo>
                <a:lnTo>
                  <a:pt x="2183763" y="1774771"/>
                </a:lnTo>
                <a:lnTo>
                  <a:pt x="2241628" y="1762298"/>
                </a:lnTo>
                <a:lnTo>
                  <a:pt x="2270025" y="1755678"/>
                </a:lnTo>
                <a:lnTo>
                  <a:pt x="2298267" y="1748598"/>
                </a:lnTo>
                <a:lnTo>
                  <a:pt x="2303175" y="1746963"/>
                </a:lnTo>
                <a:lnTo>
                  <a:pt x="2309718" y="1750234"/>
                </a:lnTo>
                <a:lnTo>
                  <a:pt x="2309718" y="1755141"/>
                </a:lnTo>
                <a:lnTo>
                  <a:pt x="2311354" y="1760049"/>
                </a:lnTo>
                <a:lnTo>
                  <a:pt x="2308082" y="1766592"/>
                </a:lnTo>
                <a:lnTo>
                  <a:pt x="2303175" y="1766592"/>
                </a:lnTo>
                <a:lnTo>
                  <a:pt x="2245718" y="1781109"/>
                </a:lnTo>
                <a:lnTo>
                  <a:pt x="2216453" y="1787985"/>
                </a:lnTo>
                <a:lnTo>
                  <a:pt x="2187034" y="1794400"/>
                </a:lnTo>
                <a:close/>
              </a:path>
              <a:path w="3657600" h="1828800">
                <a:moveTo>
                  <a:pt x="1364238" y="1768228"/>
                </a:moveTo>
                <a:lnTo>
                  <a:pt x="1356059" y="1768228"/>
                </a:lnTo>
                <a:lnTo>
                  <a:pt x="1327587" y="1760560"/>
                </a:lnTo>
                <a:lnTo>
                  <a:pt x="1298807" y="1752279"/>
                </a:lnTo>
                <a:lnTo>
                  <a:pt x="1270028" y="1743384"/>
                </a:lnTo>
                <a:lnTo>
                  <a:pt x="1236648" y="1732240"/>
                </a:lnTo>
                <a:lnTo>
                  <a:pt x="1233376" y="1727333"/>
                </a:lnTo>
                <a:lnTo>
                  <a:pt x="1235012" y="1720790"/>
                </a:lnTo>
                <a:lnTo>
                  <a:pt x="1236648" y="1715883"/>
                </a:lnTo>
                <a:lnTo>
                  <a:pt x="1241555" y="1712611"/>
                </a:lnTo>
                <a:lnTo>
                  <a:pt x="1248098" y="1714247"/>
                </a:lnTo>
                <a:lnTo>
                  <a:pt x="1276315" y="1723755"/>
                </a:lnTo>
                <a:lnTo>
                  <a:pt x="1304532" y="1732650"/>
                </a:lnTo>
                <a:lnTo>
                  <a:pt x="1332750" y="1740931"/>
                </a:lnTo>
                <a:lnTo>
                  <a:pt x="1360967" y="1748598"/>
                </a:lnTo>
                <a:lnTo>
                  <a:pt x="1365874" y="1750234"/>
                </a:lnTo>
                <a:lnTo>
                  <a:pt x="1369146" y="1755141"/>
                </a:lnTo>
                <a:lnTo>
                  <a:pt x="1367510" y="1760049"/>
                </a:lnTo>
                <a:lnTo>
                  <a:pt x="1367510" y="1764956"/>
                </a:lnTo>
                <a:lnTo>
                  <a:pt x="1364238" y="1768228"/>
                </a:lnTo>
                <a:close/>
              </a:path>
              <a:path w="3657600" h="1828800">
                <a:moveTo>
                  <a:pt x="2419315" y="1732241"/>
                </a:moveTo>
                <a:lnTo>
                  <a:pt x="2417679" y="1732241"/>
                </a:lnTo>
                <a:lnTo>
                  <a:pt x="2409500" y="1732241"/>
                </a:lnTo>
                <a:lnTo>
                  <a:pt x="2406229" y="1728969"/>
                </a:lnTo>
                <a:lnTo>
                  <a:pt x="2404593" y="1725698"/>
                </a:lnTo>
                <a:lnTo>
                  <a:pt x="2402957" y="1720790"/>
                </a:lnTo>
                <a:lnTo>
                  <a:pt x="2406229" y="1714247"/>
                </a:lnTo>
                <a:lnTo>
                  <a:pt x="2411136" y="1712611"/>
                </a:lnTo>
                <a:lnTo>
                  <a:pt x="2466752" y="1692778"/>
                </a:lnTo>
                <a:lnTo>
                  <a:pt x="2494407" y="1682477"/>
                </a:lnTo>
                <a:lnTo>
                  <a:pt x="2522369" y="1671717"/>
                </a:lnTo>
                <a:lnTo>
                  <a:pt x="2527276" y="1670081"/>
                </a:lnTo>
                <a:lnTo>
                  <a:pt x="2533819" y="1671717"/>
                </a:lnTo>
                <a:lnTo>
                  <a:pt x="2537091" y="1681532"/>
                </a:lnTo>
                <a:lnTo>
                  <a:pt x="2535455" y="1688075"/>
                </a:lnTo>
                <a:lnTo>
                  <a:pt x="2530548" y="1689711"/>
                </a:lnTo>
                <a:lnTo>
                  <a:pt x="2503276" y="1700726"/>
                </a:lnTo>
                <a:lnTo>
                  <a:pt x="2475545" y="1711589"/>
                </a:lnTo>
                <a:lnTo>
                  <a:pt x="2447506" y="1722145"/>
                </a:lnTo>
                <a:lnTo>
                  <a:pt x="2419315" y="1732241"/>
                </a:lnTo>
                <a:close/>
              </a:path>
              <a:path w="3657600" h="1828800">
                <a:moveTo>
                  <a:pt x="1138501" y="1691346"/>
                </a:moveTo>
                <a:lnTo>
                  <a:pt x="1131958" y="1691346"/>
                </a:lnTo>
                <a:lnTo>
                  <a:pt x="1104712" y="1679998"/>
                </a:lnTo>
                <a:lnTo>
                  <a:pt x="1077159" y="1668037"/>
                </a:lnTo>
                <a:lnTo>
                  <a:pt x="1049606" y="1655461"/>
                </a:lnTo>
                <a:lnTo>
                  <a:pt x="1022361" y="1642273"/>
                </a:lnTo>
                <a:lnTo>
                  <a:pt x="1017453" y="1640637"/>
                </a:lnTo>
                <a:lnTo>
                  <a:pt x="1015817" y="1634094"/>
                </a:lnTo>
                <a:lnTo>
                  <a:pt x="1019089" y="1624279"/>
                </a:lnTo>
                <a:lnTo>
                  <a:pt x="1025632" y="1622644"/>
                </a:lnTo>
                <a:lnTo>
                  <a:pt x="1030539" y="1624279"/>
                </a:lnTo>
                <a:lnTo>
                  <a:pt x="1057530" y="1637468"/>
                </a:lnTo>
                <a:lnTo>
                  <a:pt x="1084520" y="1650043"/>
                </a:lnTo>
                <a:lnTo>
                  <a:pt x="1111510" y="1662004"/>
                </a:lnTo>
                <a:lnTo>
                  <a:pt x="1138501" y="1673353"/>
                </a:lnTo>
                <a:lnTo>
                  <a:pt x="1143408" y="1674988"/>
                </a:lnTo>
                <a:lnTo>
                  <a:pt x="1146680" y="1681531"/>
                </a:lnTo>
                <a:lnTo>
                  <a:pt x="1143408" y="1686439"/>
                </a:lnTo>
                <a:lnTo>
                  <a:pt x="1141772" y="1689710"/>
                </a:lnTo>
                <a:lnTo>
                  <a:pt x="1138501" y="1691346"/>
                </a:lnTo>
                <a:close/>
              </a:path>
              <a:path w="3657600" h="1828800">
                <a:moveTo>
                  <a:pt x="2641781" y="1640637"/>
                </a:moveTo>
                <a:lnTo>
                  <a:pt x="2631966" y="1640637"/>
                </a:lnTo>
                <a:lnTo>
                  <a:pt x="2628695" y="1639001"/>
                </a:lnTo>
                <a:lnTo>
                  <a:pt x="2627059" y="1635730"/>
                </a:lnTo>
                <a:lnTo>
                  <a:pt x="2625423" y="1630822"/>
                </a:lnTo>
                <a:lnTo>
                  <a:pt x="2627059" y="1624279"/>
                </a:lnTo>
                <a:lnTo>
                  <a:pt x="2631966" y="1622643"/>
                </a:lnTo>
                <a:lnTo>
                  <a:pt x="2684311" y="1595449"/>
                </a:lnTo>
                <a:lnTo>
                  <a:pt x="2710637" y="1581468"/>
                </a:lnTo>
                <a:lnTo>
                  <a:pt x="2736656" y="1567027"/>
                </a:lnTo>
                <a:lnTo>
                  <a:pt x="2741563" y="1563756"/>
                </a:lnTo>
                <a:lnTo>
                  <a:pt x="2748106" y="1565391"/>
                </a:lnTo>
                <a:lnTo>
                  <a:pt x="2749742" y="1570298"/>
                </a:lnTo>
                <a:lnTo>
                  <a:pt x="2753014" y="1575206"/>
                </a:lnTo>
                <a:lnTo>
                  <a:pt x="2751378" y="1581749"/>
                </a:lnTo>
                <a:lnTo>
                  <a:pt x="2746471" y="1583385"/>
                </a:lnTo>
                <a:lnTo>
                  <a:pt x="2720452" y="1598081"/>
                </a:lnTo>
                <a:lnTo>
                  <a:pt x="2694126" y="1612624"/>
                </a:lnTo>
                <a:lnTo>
                  <a:pt x="2667800" y="1626861"/>
                </a:lnTo>
                <a:lnTo>
                  <a:pt x="2641781" y="1640637"/>
                </a:lnTo>
                <a:close/>
              </a:path>
              <a:path w="3657600" h="1828800">
                <a:moveTo>
                  <a:pt x="924214" y="1586657"/>
                </a:moveTo>
                <a:lnTo>
                  <a:pt x="917671" y="1586657"/>
                </a:lnTo>
                <a:lnTo>
                  <a:pt x="916035" y="1585021"/>
                </a:lnTo>
                <a:lnTo>
                  <a:pt x="890297" y="1569992"/>
                </a:lnTo>
                <a:lnTo>
                  <a:pt x="864712" y="1554350"/>
                </a:lnTo>
                <a:lnTo>
                  <a:pt x="839435" y="1538094"/>
                </a:lnTo>
                <a:lnTo>
                  <a:pt x="814617" y="1521225"/>
                </a:lnTo>
                <a:lnTo>
                  <a:pt x="809709" y="1517954"/>
                </a:lnTo>
                <a:lnTo>
                  <a:pt x="808074" y="1511411"/>
                </a:lnTo>
                <a:lnTo>
                  <a:pt x="811345" y="1508139"/>
                </a:lnTo>
                <a:lnTo>
                  <a:pt x="814617" y="1503232"/>
                </a:lnTo>
                <a:lnTo>
                  <a:pt x="821160" y="1501596"/>
                </a:lnTo>
                <a:lnTo>
                  <a:pt x="824431" y="1504868"/>
                </a:lnTo>
                <a:lnTo>
                  <a:pt x="849224" y="1520791"/>
                </a:lnTo>
                <a:lnTo>
                  <a:pt x="874323" y="1536561"/>
                </a:lnTo>
                <a:lnTo>
                  <a:pt x="899422" y="1552024"/>
                </a:lnTo>
                <a:lnTo>
                  <a:pt x="924214" y="1567027"/>
                </a:lnTo>
                <a:lnTo>
                  <a:pt x="929121" y="1570299"/>
                </a:lnTo>
                <a:lnTo>
                  <a:pt x="930757" y="1575206"/>
                </a:lnTo>
                <a:lnTo>
                  <a:pt x="927485" y="1580113"/>
                </a:lnTo>
                <a:lnTo>
                  <a:pt x="927485" y="1585021"/>
                </a:lnTo>
                <a:lnTo>
                  <a:pt x="924214" y="1586657"/>
                </a:lnTo>
                <a:close/>
              </a:path>
              <a:path w="3657600" h="1828800">
                <a:moveTo>
                  <a:pt x="2841346" y="1522861"/>
                </a:moveTo>
                <a:lnTo>
                  <a:pt x="2836439" y="1522861"/>
                </a:lnTo>
                <a:lnTo>
                  <a:pt x="2833167" y="1521225"/>
                </a:lnTo>
                <a:lnTo>
                  <a:pt x="2831531" y="1517954"/>
                </a:lnTo>
                <a:lnTo>
                  <a:pt x="2828260" y="1513046"/>
                </a:lnTo>
                <a:lnTo>
                  <a:pt x="2829895" y="1506503"/>
                </a:lnTo>
                <a:lnTo>
                  <a:pt x="2834803" y="1504867"/>
                </a:lnTo>
                <a:lnTo>
                  <a:pt x="2859314" y="1488382"/>
                </a:lnTo>
                <a:lnTo>
                  <a:pt x="2883671" y="1471129"/>
                </a:lnTo>
                <a:lnTo>
                  <a:pt x="2931313" y="1436165"/>
                </a:lnTo>
                <a:lnTo>
                  <a:pt x="2936221" y="1432893"/>
                </a:lnTo>
                <a:lnTo>
                  <a:pt x="2941128" y="1432893"/>
                </a:lnTo>
                <a:lnTo>
                  <a:pt x="2947671" y="1442708"/>
                </a:lnTo>
                <a:lnTo>
                  <a:pt x="2947671" y="1447615"/>
                </a:lnTo>
                <a:lnTo>
                  <a:pt x="2942764" y="1450887"/>
                </a:lnTo>
                <a:lnTo>
                  <a:pt x="2919173" y="1469008"/>
                </a:lnTo>
                <a:lnTo>
                  <a:pt x="2895122" y="1486670"/>
                </a:lnTo>
                <a:lnTo>
                  <a:pt x="2870764" y="1504024"/>
                </a:lnTo>
                <a:lnTo>
                  <a:pt x="2846253" y="1521225"/>
                </a:lnTo>
                <a:lnTo>
                  <a:pt x="2844617" y="1521225"/>
                </a:lnTo>
                <a:lnTo>
                  <a:pt x="2841346" y="1522861"/>
                </a:lnTo>
                <a:close/>
              </a:path>
              <a:path w="3657600" h="1828800">
                <a:moveTo>
                  <a:pt x="726285" y="1454158"/>
                </a:moveTo>
                <a:lnTo>
                  <a:pt x="718106" y="1454158"/>
                </a:lnTo>
                <a:lnTo>
                  <a:pt x="716470" y="1452522"/>
                </a:lnTo>
                <a:lnTo>
                  <a:pt x="669850" y="1415513"/>
                </a:lnTo>
                <a:lnTo>
                  <a:pt x="646541" y="1396625"/>
                </a:lnTo>
                <a:lnTo>
                  <a:pt x="623231" y="1377277"/>
                </a:lnTo>
                <a:lnTo>
                  <a:pt x="618323" y="1374005"/>
                </a:lnTo>
                <a:lnTo>
                  <a:pt x="618323" y="1367462"/>
                </a:lnTo>
                <a:lnTo>
                  <a:pt x="624866" y="1357647"/>
                </a:lnTo>
                <a:lnTo>
                  <a:pt x="631410" y="1357647"/>
                </a:lnTo>
                <a:lnTo>
                  <a:pt x="636317" y="1360919"/>
                </a:lnTo>
                <a:lnTo>
                  <a:pt x="658681" y="1380267"/>
                </a:lnTo>
                <a:lnTo>
                  <a:pt x="681505" y="1399155"/>
                </a:lnTo>
                <a:lnTo>
                  <a:pt x="704636" y="1417737"/>
                </a:lnTo>
                <a:lnTo>
                  <a:pt x="727920" y="1436165"/>
                </a:lnTo>
                <a:lnTo>
                  <a:pt x="732828" y="1439436"/>
                </a:lnTo>
                <a:lnTo>
                  <a:pt x="732828" y="1445980"/>
                </a:lnTo>
                <a:lnTo>
                  <a:pt x="729556" y="1449251"/>
                </a:lnTo>
                <a:lnTo>
                  <a:pt x="729556" y="1452522"/>
                </a:lnTo>
                <a:lnTo>
                  <a:pt x="726285" y="1454158"/>
                </a:lnTo>
                <a:close/>
              </a:path>
              <a:path w="3657600" h="1828800">
                <a:moveTo>
                  <a:pt x="3032732" y="1377277"/>
                </a:moveTo>
                <a:lnTo>
                  <a:pt x="3026189" y="1377277"/>
                </a:lnTo>
                <a:lnTo>
                  <a:pt x="3024553" y="1375641"/>
                </a:lnTo>
                <a:lnTo>
                  <a:pt x="3021281" y="1374005"/>
                </a:lnTo>
                <a:lnTo>
                  <a:pt x="3018010" y="1369098"/>
                </a:lnTo>
                <a:lnTo>
                  <a:pt x="3018010" y="1364191"/>
                </a:lnTo>
                <a:lnTo>
                  <a:pt x="3022917" y="1359283"/>
                </a:lnTo>
                <a:lnTo>
                  <a:pt x="3044975" y="1339629"/>
                </a:lnTo>
                <a:lnTo>
                  <a:pt x="3066879" y="1319820"/>
                </a:lnTo>
                <a:lnTo>
                  <a:pt x="3088476" y="1299705"/>
                </a:lnTo>
                <a:lnTo>
                  <a:pt x="3109614" y="1279130"/>
                </a:lnTo>
                <a:lnTo>
                  <a:pt x="3112885" y="1275859"/>
                </a:lnTo>
                <a:lnTo>
                  <a:pt x="3119428" y="1275859"/>
                </a:lnTo>
                <a:lnTo>
                  <a:pt x="3124335" y="1279130"/>
                </a:lnTo>
                <a:lnTo>
                  <a:pt x="3127607" y="1282402"/>
                </a:lnTo>
                <a:lnTo>
                  <a:pt x="3127607" y="1288945"/>
                </a:lnTo>
                <a:lnTo>
                  <a:pt x="3081601" y="1335360"/>
                </a:lnTo>
                <a:lnTo>
                  <a:pt x="3037639" y="1375641"/>
                </a:lnTo>
                <a:lnTo>
                  <a:pt x="3032732" y="1377277"/>
                </a:lnTo>
                <a:close/>
              </a:path>
              <a:path w="3657600" h="1828800">
                <a:moveTo>
                  <a:pt x="546349" y="1297124"/>
                </a:moveTo>
                <a:lnTo>
                  <a:pt x="541442" y="1297124"/>
                </a:lnTo>
                <a:lnTo>
                  <a:pt x="538170" y="1293852"/>
                </a:lnTo>
                <a:lnTo>
                  <a:pt x="496662" y="1251117"/>
                </a:lnTo>
                <a:lnTo>
                  <a:pt x="456381" y="1207156"/>
                </a:lnTo>
                <a:lnTo>
                  <a:pt x="453110" y="1202248"/>
                </a:lnTo>
                <a:lnTo>
                  <a:pt x="453110" y="1197341"/>
                </a:lnTo>
                <a:lnTo>
                  <a:pt x="458017" y="1192434"/>
                </a:lnTo>
                <a:lnTo>
                  <a:pt x="462924" y="1189162"/>
                </a:lnTo>
                <a:lnTo>
                  <a:pt x="467832" y="1189162"/>
                </a:lnTo>
                <a:lnTo>
                  <a:pt x="472739" y="1194070"/>
                </a:lnTo>
                <a:lnTo>
                  <a:pt x="492650" y="1216127"/>
                </a:lnTo>
                <a:lnTo>
                  <a:pt x="513020" y="1238031"/>
                </a:lnTo>
                <a:lnTo>
                  <a:pt x="533697" y="1259629"/>
                </a:lnTo>
                <a:lnTo>
                  <a:pt x="554528" y="1280766"/>
                </a:lnTo>
                <a:lnTo>
                  <a:pt x="557800" y="1284038"/>
                </a:lnTo>
                <a:lnTo>
                  <a:pt x="557800" y="1290581"/>
                </a:lnTo>
                <a:lnTo>
                  <a:pt x="554528" y="1295488"/>
                </a:lnTo>
                <a:lnTo>
                  <a:pt x="549621" y="1295488"/>
                </a:lnTo>
                <a:lnTo>
                  <a:pt x="546349" y="1297124"/>
                </a:lnTo>
                <a:close/>
              </a:path>
              <a:path w="3657600" h="1828800">
                <a:moveTo>
                  <a:pt x="3202853" y="1208792"/>
                </a:moveTo>
                <a:lnTo>
                  <a:pt x="3191402" y="1208792"/>
                </a:lnTo>
                <a:lnTo>
                  <a:pt x="3189767" y="1207156"/>
                </a:lnTo>
                <a:lnTo>
                  <a:pt x="3184859" y="1203884"/>
                </a:lnTo>
                <a:lnTo>
                  <a:pt x="3184859" y="1197341"/>
                </a:lnTo>
                <a:lnTo>
                  <a:pt x="3188131" y="1192434"/>
                </a:lnTo>
                <a:lnTo>
                  <a:pt x="3207479" y="1170070"/>
                </a:lnTo>
                <a:lnTo>
                  <a:pt x="3226367" y="1147246"/>
                </a:lnTo>
                <a:lnTo>
                  <a:pt x="3244949" y="1124115"/>
                </a:lnTo>
                <a:lnTo>
                  <a:pt x="3263377" y="1100830"/>
                </a:lnTo>
                <a:lnTo>
                  <a:pt x="3266648" y="1095923"/>
                </a:lnTo>
                <a:lnTo>
                  <a:pt x="3273191" y="1095923"/>
                </a:lnTo>
                <a:lnTo>
                  <a:pt x="3276463" y="1099194"/>
                </a:lnTo>
                <a:lnTo>
                  <a:pt x="3281370" y="1102466"/>
                </a:lnTo>
                <a:lnTo>
                  <a:pt x="3281370" y="1109009"/>
                </a:lnTo>
                <a:lnTo>
                  <a:pt x="3278099" y="1112281"/>
                </a:lnTo>
                <a:lnTo>
                  <a:pt x="3259671" y="1135590"/>
                </a:lnTo>
                <a:lnTo>
                  <a:pt x="3241089" y="1158900"/>
                </a:lnTo>
                <a:lnTo>
                  <a:pt x="3222201" y="1182210"/>
                </a:lnTo>
                <a:lnTo>
                  <a:pt x="3202853" y="1205520"/>
                </a:lnTo>
                <a:lnTo>
                  <a:pt x="3202853" y="1208792"/>
                </a:lnTo>
                <a:close/>
              </a:path>
              <a:path w="3657600" h="1828800">
                <a:moveTo>
                  <a:pt x="389314" y="1118824"/>
                </a:moveTo>
                <a:lnTo>
                  <a:pt x="384407" y="1118824"/>
                </a:lnTo>
                <a:lnTo>
                  <a:pt x="381136" y="1117188"/>
                </a:lnTo>
                <a:lnTo>
                  <a:pt x="343717" y="1067910"/>
                </a:lnTo>
                <a:lnTo>
                  <a:pt x="309161" y="1019042"/>
                </a:lnTo>
                <a:lnTo>
                  <a:pt x="305890" y="1014134"/>
                </a:lnTo>
                <a:lnTo>
                  <a:pt x="307526" y="1007591"/>
                </a:lnTo>
                <a:lnTo>
                  <a:pt x="312433" y="1005955"/>
                </a:lnTo>
                <a:lnTo>
                  <a:pt x="317340" y="1002684"/>
                </a:lnTo>
                <a:lnTo>
                  <a:pt x="323883" y="1004319"/>
                </a:lnTo>
                <a:lnTo>
                  <a:pt x="325519" y="1009227"/>
                </a:lnTo>
                <a:lnTo>
                  <a:pt x="342005" y="1033738"/>
                </a:lnTo>
                <a:lnTo>
                  <a:pt x="359257" y="1058096"/>
                </a:lnTo>
                <a:lnTo>
                  <a:pt x="376816" y="1082147"/>
                </a:lnTo>
                <a:lnTo>
                  <a:pt x="394222" y="1105738"/>
                </a:lnTo>
                <a:lnTo>
                  <a:pt x="397493" y="1110645"/>
                </a:lnTo>
                <a:lnTo>
                  <a:pt x="397493" y="1115552"/>
                </a:lnTo>
                <a:lnTo>
                  <a:pt x="395040" y="1117188"/>
                </a:lnTo>
                <a:lnTo>
                  <a:pt x="390950" y="1117188"/>
                </a:lnTo>
                <a:lnTo>
                  <a:pt x="389314" y="1118824"/>
                </a:lnTo>
                <a:close/>
              </a:path>
              <a:path w="3657600" h="1828800">
                <a:moveTo>
                  <a:pt x="392586" y="1118824"/>
                </a:moveTo>
                <a:lnTo>
                  <a:pt x="390950" y="1117188"/>
                </a:lnTo>
                <a:lnTo>
                  <a:pt x="395040" y="1117188"/>
                </a:lnTo>
                <a:lnTo>
                  <a:pt x="392586" y="1118824"/>
                </a:lnTo>
                <a:close/>
              </a:path>
              <a:path w="3657600" h="1828800">
                <a:moveTo>
                  <a:pt x="3345165" y="1020677"/>
                </a:moveTo>
                <a:lnTo>
                  <a:pt x="3338623" y="1020677"/>
                </a:lnTo>
                <a:lnTo>
                  <a:pt x="3336987" y="1019041"/>
                </a:lnTo>
                <a:lnTo>
                  <a:pt x="3332079" y="1015770"/>
                </a:lnTo>
                <a:lnTo>
                  <a:pt x="3330444" y="1009227"/>
                </a:lnTo>
                <a:lnTo>
                  <a:pt x="3333715" y="1005955"/>
                </a:lnTo>
                <a:lnTo>
                  <a:pt x="3349638" y="981163"/>
                </a:lnTo>
                <a:lnTo>
                  <a:pt x="3365408" y="956064"/>
                </a:lnTo>
                <a:lnTo>
                  <a:pt x="3380872" y="930965"/>
                </a:lnTo>
                <a:lnTo>
                  <a:pt x="3395875" y="906172"/>
                </a:lnTo>
                <a:lnTo>
                  <a:pt x="3399146" y="901265"/>
                </a:lnTo>
                <a:lnTo>
                  <a:pt x="3404054" y="899629"/>
                </a:lnTo>
                <a:lnTo>
                  <a:pt x="3413869" y="906172"/>
                </a:lnTo>
                <a:lnTo>
                  <a:pt x="3415504" y="911080"/>
                </a:lnTo>
                <a:lnTo>
                  <a:pt x="3412233" y="915987"/>
                </a:lnTo>
                <a:lnTo>
                  <a:pt x="3397204" y="941725"/>
                </a:lnTo>
                <a:lnTo>
                  <a:pt x="3381562" y="967310"/>
                </a:lnTo>
                <a:lnTo>
                  <a:pt x="3365306" y="992588"/>
                </a:lnTo>
                <a:lnTo>
                  <a:pt x="3348437" y="1017405"/>
                </a:lnTo>
                <a:lnTo>
                  <a:pt x="3348437" y="1019041"/>
                </a:lnTo>
                <a:lnTo>
                  <a:pt x="3345165" y="1020677"/>
                </a:lnTo>
                <a:close/>
              </a:path>
              <a:path w="3657600" h="1828800">
                <a:moveTo>
                  <a:pt x="260088" y="920895"/>
                </a:moveTo>
                <a:lnTo>
                  <a:pt x="251909" y="920895"/>
                </a:lnTo>
                <a:lnTo>
                  <a:pt x="248638" y="919259"/>
                </a:lnTo>
                <a:lnTo>
                  <a:pt x="247002" y="915987"/>
                </a:lnTo>
                <a:lnTo>
                  <a:pt x="232305" y="889968"/>
                </a:lnTo>
                <a:lnTo>
                  <a:pt x="217762" y="863642"/>
                </a:lnTo>
                <a:lnTo>
                  <a:pt x="203526" y="837317"/>
                </a:lnTo>
                <a:lnTo>
                  <a:pt x="189750" y="811298"/>
                </a:lnTo>
                <a:lnTo>
                  <a:pt x="188114" y="806390"/>
                </a:lnTo>
                <a:lnTo>
                  <a:pt x="189750" y="799847"/>
                </a:lnTo>
                <a:lnTo>
                  <a:pt x="199564" y="796575"/>
                </a:lnTo>
                <a:lnTo>
                  <a:pt x="206107" y="798211"/>
                </a:lnTo>
                <a:lnTo>
                  <a:pt x="207743" y="803119"/>
                </a:lnTo>
                <a:lnTo>
                  <a:pt x="234938" y="855464"/>
                </a:lnTo>
                <a:lnTo>
                  <a:pt x="248919" y="881789"/>
                </a:lnTo>
                <a:lnTo>
                  <a:pt x="263360" y="907808"/>
                </a:lnTo>
                <a:lnTo>
                  <a:pt x="266631" y="912716"/>
                </a:lnTo>
                <a:lnTo>
                  <a:pt x="264995" y="919259"/>
                </a:lnTo>
                <a:lnTo>
                  <a:pt x="260088" y="920895"/>
                </a:lnTo>
                <a:close/>
              </a:path>
              <a:path w="3657600" h="1828800">
                <a:moveTo>
                  <a:pt x="3464577" y="814569"/>
                </a:moveTo>
                <a:lnTo>
                  <a:pt x="3458034" y="814569"/>
                </a:lnTo>
                <a:lnTo>
                  <a:pt x="3456398" y="812933"/>
                </a:lnTo>
                <a:lnTo>
                  <a:pt x="3451491" y="811297"/>
                </a:lnTo>
                <a:lnTo>
                  <a:pt x="3449855" y="804754"/>
                </a:lnTo>
                <a:lnTo>
                  <a:pt x="3451491" y="799847"/>
                </a:lnTo>
                <a:lnTo>
                  <a:pt x="3464679" y="772857"/>
                </a:lnTo>
                <a:lnTo>
                  <a:pt x="3477254" y="745866"/>
                </a:lnTo>
                <a:lnTo>
                  <a:pt x="3489216" y="718876"/>
                </a:lnTo>
                <a:lnTo>
                  <a:pt x="3500564" y="691885"/>
                </a:lnTo>
                <a:lnTo>
                  <a:pt x="3502200" y="686978"/>
                </a:lnTo>
                <a:lnTo>
                  <a:pt x="3508743" y="683707"/>
                </a:lnTo>
                <a:lnTo>
                  <a:pt x="3513650" y="686978"/>
                </a:lnTo>
                <a:lnTo>
                  <a:pt x="3518558" y="688614"/>
                </a:lnTo>
                <a:lnTo>
                  <a:pt x="3521829" y="695157"/>
                </a:lnTo>
                <a:lnTo>
                  <a:pt x="3518558" y="700064"/>
                </a:lnTo>
                <a:lnTo>
                  <a:pt x="3507210" y="727310"/>
                </a:lnTo>
                <a:lnTo>
                  <a:pt x="3495248" y="754863"/>
                </a:lnTo>
                <a:lnTo>
                  <a:pt x="3482673" y="782416"/>
                </a:lnTo>
                <a:lnTo>
                  <a:pt x="3469484" y="809661"/>
                </a:lnTo>
                <a:lnTo>
                  <a:pt x="3467849" y="812933"/>
                </a:lnTo>
                <a:lnTo>
                  <a:pt x="3464577" y="814569"/>
                </a:lnTo>
                <a:close/>
              </a:path>
              <a:path w="3657600" h="1828800">
                <a:moveTo>
                  <a:pt x="153762" y="708243"/>
                </a:moveTo>
                <a:lnTo>
                  <a:pt x="145583" y="708243"/>
                </a:lnTo>
                <a:lnTo>
                  <a:pt x="140676" y="706608"/>
                </a:lnTo>
                <a:lnTo>
                  <a:pt x="139040" y="701700"/>
                </a:lnTo>
                <a:lnTo>
                  <a:pt x="128024" y="674429"/>
                </a:lnTo>
                <a:lnTo>
                  <a:pt x="117162" y="646697"/>
                </a:lnTo>
                <a:lnTo>
                  <a:pt x="106606" y="618659"/>
                </a:lnTo>
                <a:lnTo>
                  <a:pt x="96510" y="590468"/>
                </a:lnTo>
                <a:lnTo>
                  <a:pt x="94874" y="585560"/>
                </a:lnTo>
                <a:lnTo>
                  <a:pt x="98146" y="579017"/>
                </a:lnTo>
                <a:lnTo>
                  <a:pt x="107961" y="575745"/>
                </a:lnTo>
                <a:lnTo>
                  <a:pt x="114504" y="579017"/>
                </a:lnTo>
                <a:lnTo>
                  <a:pt x="116139" y="583924"/>
                </a:lnTo>
                <a:lnTo>
                  <a:pt x="126005" y="611886"/>
                </a:lnTo>
                <a:lnTo>
                  <a:pt x="136178" y="639541"/>
                </a:lnTo>
                <a:lnTo>
                  <a:pt x="146964" y="667196"/>
                </a:lnTo>
                <a:lnTo>
                  <a:pt x="158670" y="695157"/>
                </a:lnTo>
                <a:lnTo>
                  <a:pt x="160306" y="700065"/>
                </a:lnTo>
                <a:lnTo>
                  <a:pt x="158670" y="706608"/>
                </a:lnTo>
                <a:lnTo>
                  <a:pt x="153762" y="708243"/>
                </a:lnTo>
                <a:close/>
              </a:path>
              <a:path w="3657600" h="1828800">
                <a:moveTo>
                  <a:pt x="3556181" y="593739"/>
                </a:moveTo>
                <a:lnTo>
                  <a:pt x="3549638" y="593739"/>
                </a:lnTo>
                <a:lnTo>
                  <a:pt x="3544730" y="592103"/>
                </a:lnTo>
                <a:lnTo>
                  <a:pt x="3541459" y="587196"/>
                </a:lnTo>
                <a:lnTo>
                  <a:pt x="3543095" y="580653"/>
                </a:lnTo>
                <a:lnTo>
                  <a:pt x="3552603" y="552436"/>
                </a:lnTo>
                <a:lnTo>
                  <a:pt x="3561497" y="524218"/>
                </a:lnTo>
                <a:lnTo>
                  <a:pt x="3569779" y="496001"/>
                </a:lnTo>
                <a:lnTo>
                  <a:pt x="3577446" y="467784"/>
                </a:lnTo>
                <a:lnTo>
                  <a:pt x="3579082" y="462877"/>
                </a:lnTo>
                <a:lnTo>
                  <a:pt x="3583989" y="459605"/>
                </a:lnTo>
                <a:lnTo>
                  <a:pt x="3593804" y="462877"/>
                </a:lnTo>
                <a:lnTo>
                  <a:pt x="3597075" y="467784"/>
                </a:lnTo>
                <a:lnTo>
                  <a:pt x="3595440" y="472692"/>
                </a:lnTo>
                <a:lnTo>
                  <a:pt x="3587772" y="501164"/>
                </a:lnTo>
                <a:lnTo>
                  <a:pt x="3579491" y="529944"/>
                </a:lnTo>
                <a:lnTo>
                  <a:pt x="3570596" y="558723"/>
                </a:lnTo>
                <a:lnTo>
                  <a:pt x="3559452" y="592103"/>
                </a:lnTo>
                <a:lnTo>
                  <a:pt x="3556181" y="593739"/>
                </a:lnTo>
                <a:close/>
              </a:path>
              <a:path w="3657600" h="1828800">
                <a:moveTo>
                  <a:pt x="78517" y="482506"/>
                </a:moveTo>
                <a:lnTo>
                  <a:pt x="67066" y="482506"/>
                </a:lnTo>
                <a:lnTo>
                  <a:pt x="63795" y="479235"/>
                </a:lnTo>
                <a:lnTo>
                  <a:pt x="47641" y="418507"/>
                </a:lnTo>
                <a:lnTo>
                  <a:pt x="34351" y="359823"/>
                </a:lnTo>
                <a:lnTo>
                  <a:pt x="32715" y="354916"/>
                </a:lnTo>
                <a:lnTo>
                  <a:pt x="35986" y="350008"/>
                </a:lnTo>
                <a:lnTo>
                  <a:pt x="42529" y="348373"/>
                </a:lnTo>
                <a:lnTo>
                  <a:pt x="47437" y="346737"/>
                </a:lnTo>
                <a:lnTo>
                  <a:pt x="52344" y="350008"/>
                </a:lnTo>
                <a:lnTo>
                  <a:pt x="53980" y="356551"/>
                </a:lnTo>
                <a:lnTo>
                  <a:pt x="60140" y="385714"/>
                </a:lnTo>
                <a:lnTo>
                  <a:pt x="66453" y="414417"/>
                </a:lnTo>
                <a:lnTo>
                  <a:pt x="73073" y="442813"/>
                </a:lnTo>
                <a:lnTo>
                  <a:pt x="80152" y="471056"/>
                </a:lnTo>
                <a:lnTo>
                  <a:pt x="81788" y="475963"/>
                </a:lnTo>
                <a:lnTo>
                  <a:pt x="78517" y="482506"/>
                </a:lnTo>
                <a:close/>
              </a:path>
              <a:path w="3657600" h="1828800">
                <a:moveTo>
                  <a:pt x="3618340" y="364730"/>
                </a:moveTo>
                <a:lnTo>
                  <a:pt x="3611797" y="364730"/>
                </a:lnTo>
                <a:lnTo>
                  <a:pt x="3606890" y="363094"/>
                </a:lnTo>
                <a:lnTo>
                  <a:pt x="3603618" y="358187"/>
                </a:lnTo>
                <a:lnTo>
                  <a:pt x="3603618" y="353280"/>
                </a:lnTo>
                <a:lnTo>
                  <a:pt x="3609446" y="323861"/>
                </a:lnTo>
                <a:lnTo>
                  <a:pt x="3614660" y="294596"/>
                </a:lnTo>
                <a:lnTo>
                  <a:pt x="3619260" y="265638"/>
                </a:lnTo>
                <a:lnTo>
                  <a:pt x="3623248" y="237139"/>
                </a:lnTo>
                <a:lnTo>
                  <a:pt x="3623248" y="232232"/>
                </a:lnTo>
                <a:lnTo>
                  <a:pt x="3628155" y="227325"/>
                </a:lnTo>
                <a:lnTo>
                  <a:pt x="3634698" y="228960"/>
                </a:lnTo>
                <a:lnTo>
                  <a:pt x="3639605" y="228960"/>
                </a:lnTo>
                <a:lnTo>
                  <a:pt x="3644513" y="233868"/>
                </a:lnTo>
                <a:lnTo>
                  <a:pt x="3642877" y="240411"/>
                </a:lnTo>
                <a:lnTo>
                  <a:pt x="3638890" y="269855"/>
                </a:lnTo>
                <a:lnTo>
                  <a:pt x="3634289" y="299299"/>
                </a:lnTo>
                <a:lnTo>
                  <a:pt x="3629075" y="328743"/>
                </a:lnTo>
                <a:lnTo>
                  <a:pt x="3623247" y="358187"/>
                </a:lnTo>
                <a:lnTo>
                  <a:pt x="3621612" y="361459"/>
                </a:lnTo>
                <a:lnTo>
                  <a:pt x="3618340" y="364730"/>
                </a:lnTo>
                <a:close/>
              </a:path>
              <a:path w="3657600" h="1828800">
                <a:moveTo>
                  <a:pt x="26172" y="250226"/>
                </a:moveTo>
                <a:lnTo>
                  <a:pt x="21264" y="250226"/>
                </a:lnTo>
                <a:lnTo>
                  <a:pt x="16357" y="246954"/>
                </a:lnTo>
                <a:lnTo>
                  <a:pt x="16357" y="242047"/>
                </a:lnTo>
                <a:lnTo>
                  <a:pt x="12728" y="212347"/>
                </a:lnTo>
                <a:lnTo>
                  <a:pt x="9405" y="182341"/>
                </a:lnTo>
                <a:lnTo>
                  <a:pt x="6680" y="152079"/>
                </a:lnTo>
                <a:lnTo>
                  <a:pt x="4907" y="122635"/>
                </a:lnTo>
                <a:lnTo>
                  <a:pt x="4907" y="117727"/>
                </a:lnTo>
                <a:lnTo>
                  <a:pt x="8178" y="112820"/>
                </a:lnTo>
                <a:lnTo>
                  <a:pt x="19629" y="112820"/>
                </a:lnTo>
                <a:lnTo>
                  <a:pt x="24536" y="116092"/>
                </a:lnTo>
                <a:lnTo>
                  <a:pt x="24536" y="122635"/>
                </a:lnTo>
                <a:lnTo>
                  <a:pt x="27038" y="152334"/>
                </a:lnTo>
                <a:lnTo>
                  <a:pt x="29729" y="182341"/>
                </a:lnTo>
                <a:lnTo>
                  <a:pt x="32587" y="210967"/>
                </a:lnTo>
                <a:lnTo>
                  <a:pt x="35986" y="240411"/>
                </a:lnTo>
                <a:lnTo>
                  <a:pt x="35986" y="243683"/>
                </a:lnTo>
                <a:lnTo>
                  <a:pt x="32715" y="248590"/>
                </a:lnTo>
                <a:lnTo>
                  <a:pt x="26172" y="250226"/>
                </a:lnTo>
                <a:close/>
              </a:path>
              <a:path w="3657600" h="1828800">
                <a:moveTo>
                  <a:pt x="3649420" y="129178"/>
                </a:moveTo>
                <a:lnTo>
                  <a:pt x="3637970" y="129178"/>
                </a:lnTo>
                <a:lnTo>
                  <a:pt x="3634698" y="124271"/>
                </a:lnTo>
                <a:lnTo>
                  <a:pt x="3634698" y="119363"/>
                </a:lnTo>
                <a:lnTo>
                  <a:pt x="3636590" y="89919"/>
                </a:lnTo>
                <a:lnTo>
                  <a:pt x="3637561" y="60475"/>
                </a:lnTo>
                <a:lnTo>
                  <a:pt x="3637916" y="31287"/>
                </a:lnTo>
                <a:lnTo>
                  <a:pt x="3637970" y="0"/>
                </a:lnTo>
                <a:lnTo>
                  <a:pt x="3657599" y="0"/>
                </a:lnTo>
                <a:lnTo>
                  <a:pt x="3657599" y="1589"/>
                </a:lnTo>
                <a:lnTo>
                  <a:pt x="3657318" y="31287"/>
                </a:lnTo>
                <a:lnTo>
                  <a:pt x="3656577" y="61293"/>
                </a:lnTo>
                <a:lnTo>
                  <a:pt x="3655529" y="91300"/>
                </a:lnTo>
                <a:lnTo>
                  <a:pt x="3654394" y="119363"/>
                </a:lnTo>
                <a:lnTo>
                  <a:pt x="3654328" y="124271"/>
                </a:lnTo>
                <a:lnTo>
                  <a:pt x="3649420" y="129178"/>
                </a:lnTo>
                <a:close/>
              </a:path>
              <a:path w="3657600" h="1828800">
                <a:moveTo>
                  <a:pt x="16357" y="13038"/>
                </a:moveTo>
                <a:lnTo>
                  <a:pt x="4907" y="13038"/>
                </a:lnTo>
                <a:lnTo>
                  <a:pt x="0" y="8131"/>
                </a:lnTo>
                <a:lnTo>
                  <a:pt x="14" y="0"/>
                </a:lnTo>
                <a:lnTo>
                  <a:pt x="19629" y="0"/>
                </a:lnTo>
                <a:lnTo>
                  <a:pt x="19628" y="8131"/>
                </a:lnTo>
                <a:lnTo>
                  <a:pt x="16357" y="13038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7078" y="670183"/>
            <a:ext cx="16313842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6005" y="3121737"/>
            <a:ext cx="8983980" cy="2849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50" b="1" i="0">
                <a:solidFill>
                  <a:srgbClr val="FFB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hyperlink" Target="https://github.com/KarthikS373/Covid-managment-program-C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B594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2623863" y="7665535"/>
              <a:ext cx="12580620" cy="2621915"/>
            </a:xfrm>
            <a:custGeom>
              <a:avLst/>
              <a:gdLst/>
              <a:ahLst/>
              <a:cxnLst/>
              <a:rect l="l" t="t" r="r" b="b"/>
              <a:pathLst>
                <a:path w="12580619" h="2621915">
                  <a:moveTo>
                    <a:pt x="8780628" y="1559538"/>
                  </a:moveTo>
                  <a:lnTo>
                    <a:pt x="12580273" y="1559538"/>
                  </a:lnTo>
                  <a:lnTo>
                    <a:pt x="12580273" y="1524710"/>
                  </a:lnTo>
                  <a:lnTo>
                    <a:pt x="8796121" y="1524710"/>
                  </a:lnTo>
                  <a:lnTo>
                    <a:pt x="8017600" y="781704"/>
                  </a:lnTo>
                  <a:lnTo>
                    <a:pt x="8796121" y="34828"/>
                  </a:lnTo>
                  <a:lnTo>
                    <a:pt x="12580273" y="34828"/>
                  </a:lnTo>
                  <a:lnTo>
                    <a:pt x="12580273" y="0"/>
                  </a:lnTo>
                  <a:lnTo>
                    <a:pt x="8780628" y="0"/>
                  </a:lnTo>
                  <a:lnTo>
                    <a:pt x="7986614" y="762355"/>
                  </a:lnTo>
                  <a:lnTo>
                    <a:pt x="4190842" y="762355"/>
                  </a:lnTo>
                  <a:lnTo>
                    <a:pt x="4165490" y="797183"/>
                  </a:lnTo>
                  <a:lnTo>
                    <a:pt x="7986614" y="797183"/>
                  </a:lnTo>
                  <a:lnTo>
                    <a:pt x="8780628" y="1559538"/>
                  </a:lnTo>
                  <a:close/>
                </a:path>
                <a:path w="12580619" h="2621915">
                  <a:moveTo>
                    <a:pt x="3783552" y="2621464"/>
                  </a:moveTo>
                  <a:lnTo>
                    <a:pt x="3828901" y="2621464"/>
                  </a:lnTo>
                  <a:lnTo>
                    <a:pt x="3358096" y="1973609"/>
                  </a:lnTo>
                  <a:lnTo>
                    <a:pt x="4210208" y="797183"/>
                  </a:lnTo>
                  <a:lnTo>
                    <a:pt x="4165490" y="797183"/>
                  </a:lnTo>
                  <a:lnTo>
                    <a:pt x="3323238" y="1954260"/>
                  </a:lnTo>
                  <a:lnTo>
                    <a:pt x="0" y="1954260"/>
                  </a:lnTo>
                  <a:lnTo>
                    <a:pt x="0" y="1989089"/>
                  </a:lnTo>
                  <a:lnTo>
                    <a:pt x="3323238" y="1989089"/>
                  </a:lnTo>
                  <a:lnTo>
                    <a:pt x="3783552" y="2621464"/>
                  </a:lnTo>
                  <a:close/>
                </a:path>
                <a:path w="12580619" h="2621915">
                  <a:moveTo>
                    <a:pt x="8533106" y="2621464"/>
                  </a:moveTo>
                  <a:lnTo>
                    <a:pt x="8587656" y="2621464"/>
                  </a:lnTo>
                  <a:lnTo>
                    <a:pt x="8796121" y="2422509"/>
                  </a:lnTo>
                  <a:lnTo>
                    <a:pt x="12580273" y="2422509"/>
                  </a:lnTo>
                  <a:lnTo>
                    <a:pt x="12580273" y="2383811"/>
                  </a:lnTo>
                  <a:lnTo>
                    <a:pt x="8780628" y="2383811"/>
                  </a:lnTo>
                  <a:lnTo>
                    <a:pt x="8533106" y="2621464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616396" y="3122085"/>
              <a:ext cx="5671820" cy="7165340"/>
            </a:xfrm>
            <a:custGeom>
              <a:avLst/>
              <a:gdLst/>
              <a:ahLst/>
              <a:cxnLst/>
              <a:rect l="l" t="t" r="r" b="b"/>
              <a:pathLst>
                <a:path w="5671819" h="7165340">
                  <a:moveTo>
                    <a:pt x="5671603" y="7164914"/>
                  </a:moveTo>
                  <a:lnTo>
                    <a:pt x="2524367" y="7164914"/>
                  </a:lnTo>
                  <a:lnTo>
                    <a:pt x="0" y="4640547"/>
                  </a:lnTo>
                  <a:lnTo>
                    <a:pt x="4640547" y="0"/>
                  </a:lnTo>
                  <a:lnTo>
                    <a:pt x="5671603" y="1031056"/>
                  </a:lnTo>
                  <a:lnTo>
                    <a:pt x="5671603" y="7164914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123859" y="3624076"/>
              <a:ext cx="5164455" cy="6663055"/>
            </a:xfrm>
            <a:custGeom>
              <a:avLst/>
              <a:gdLst/>
              <a:ahLst/>
              <a:cxnLst/>
              <a:rect l="l" t="t" r="r" b="b"/>
              <a:pathLst>
                <a:path w="5164455" h="6663055">
                  <a:moveTo>
                    <a:pt x="2527516" y="6662923"/>
                  </a:moveTo>
                  <a:lnTo>
                    <a:pt x="0" y="4135407"/>
                  </a:lnTo>
                  <a:lnTo>
                    <a:pt x="4135407" y="0"/>
                  </a:lnTo>
                  <a:lnTo>
                    <a:pt x="5164141" y="1028733"/>
                  </a:lnTo>
                  <a:lnTo>
                    <a:pt x="5164141" y="1286682"/>
                  </a:lnTo>
                  <a:lnTo>
                    <a:pt x="4135407" y="257948"/>
                  </a:lnTo>
                  <a:lnTo>
                    <a:pt x="260692" y="4132663"/>
                  </a:lnTo>
                  <a:lnTo>
                    <a:pt x="2790953" y="6662923"/>
                  </a:lnTo>
                  <a:lnTo>
                    <a:pt x="2527516" y="66629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616393" y="0"/>
              <a:ext cx="5671820" cy="5156200"/>
            </a:xfrm>
            <a:custGeom>
              <a:avLst/>
              <a:gdLst/>
              <a:ahLst/>
              <a:cxnLst/>
              <a:rect l="l" t="t" r="r" b="b"/>
              <a:pathLst>
                <a:path w="5671819" h="5156200">
                  <a:moveTo>
                    <a:pt x="5671605" y="3121350"/>
                  </a:moveTo>
                  <a:lnTo>
                    <a:pt x="3637003" y="5155952"/>
                  </a:lnTo>
                  <a:lnTo>
                    <a:pt x="0" y="1518948"/>
                  </a:lnTo>
                  <a:lnTo>
                    <a:pt x="1518948" y="0"/>
                  </a:lnTo>
                  <a:lnTo>
                    <a:pt x="5671605" y="0"/>
                  </a:lnTo>
                  <a:lnTo>
                    <a:pt x="5671605" y="312135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014331" y="0"/>
              <a:ext cx="5273675" cy="4756150"/>
            </a:xfrm>
            <a:custGeom>
              <a:avLst/>
              <a:gdLst/>
              <a:ahLst/>
              <a:cxnLst/>
              <a:rect l="l" t="t" r="r" b="b"/>
              <a:pathLst>
                <a:path w="5273675" h="4756150">
                  <a:moveTo>
                    <a:pt x="5273669" y="512632"/>
                  </a:moveTo>
                  <a:lnTo>
                    <a:pt x="4761037" y="0"/>
                  </a:lnTo>
                  <a:lnTo>
                    <a:pt x="4963110" y="0"/>
                  </a:lnTo>
                  <a:lnTo>
                    <a:pt x="5273669" y="310559"/>
                  </a:lnTo>
                  <a:lnTo>
                    <a:pt x="5273669" y="512632"/>
                  </a:lnTo>
                  <a:close/>
                </a:path>
                <a:path w="5273675" h="4756150">
                  <a:moveTo>
                    <a:pt x="3342813" y="4652583"/>
                  </a:moveTo>
                  <a:lnTo>
                    <a:pt x="3239627" y="4549397"/>
                  </a:lnTo>
                  <a:lnTo>
                    <a:pt x="5273669" y="2515354"/>
                  </a:lnTo>
                  <a:lnTo>
                    <a:pt x="5273669" y="2721727"/>
                  </a:lnTo>
                  <a:lnTo>
                    <a:pt x="3342813" y="4652583"/>
                  </a:lnTo>
                  <a:close/>
                </a:path>
                <a:path w="5273675" h="4756150">
                  <a:moveTo>
                    <a:pt x="3239627" y="4755770"/>
                  </a:moveTo>
                  <a:lnTo>
                    <a:pt x="0" y="1516143"/>
                  </a:lnTo>
                  <a:lnTo>
                    <a:pt x="1516143" y="0"/>
                  </a:lnTo>
                  <a:lnTo>
                    <a:pt x="1718216" y="0"/>
                  </a:lnTo>
                  <a:lnTo>
                    <a:pt x="204223" y="1513993"/>
                  </a:lnTo>
                  <a:lnTo>
                    <a:pt x="3342813" y="4652583"/>
                  </a:lnTo>
                  <a:lnTo>
                    <a:pt x="3239627" y="475577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397975" y="0"/>
              <a:ext cx="4890135" cy="7666355"/>
            </a:xfrm>
            <a:custGeom>
              <a:avLst/>
              <a:gdLst/>
              <a:ahLst/>
              <a:cxnLst/>
              <a:rect l="l" t="t" r="r" b="b"/>
              <a:pathLst>
                <a:path w="4890134" h="7666355">
                  <a:moveTo>
                    <a:pt x="4890023" y="6742785"/>
                  </a:moveTo>
                  <a:lnTo>
                    <a:pt x="3967027" y="7665781"/>
                  </a:lnTo>
                  <a:lnTo>
                    <a:pt x="0" y="3698753"/>
                  </a:lnTo>
                  <a:lnTo>
                    <a:pt x="3698753" y="0"/>
                  </a:lnTo>
                  <a:lnTo>
                    <a:pt x="4235302" y="0"/>
                  </a:lnTo>
                  <a:lnTo>
                    <a:pt x="4890023" y="654721"/>
                  </a:lnTo>
                  <a:lnTo>
                    <a:pt x="4890023" y="6742785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506006" y="0"/>
              <a:ext cx="4782185" cy="7666355"/>
            </a:xfrm>
            <a:custGeom>
              <a:avLst/>
              <a:gdLst/>
              <a:ahLst/>
              <a:cxnLst/>
              <a:rect l="l" t="t" r="r" b="b"/>
              <a:pathLst>
                <a:path w="4782184" h="7666355">
                  <a:moveTo>
                    <a:pt x="4781993" y="6850816"/>
                  </a:moveTo>
                  <a:lnTo>
                    <a:pt x="3967027" y="7665781"/>
                  </a:lnTo>
                  <a:lnTo>
                    <a:pt x="0" y="3698753"/>
                  </a:lnTo>
                  <a:lnTo>
                    <a:pt x="3698753" y="0"/>
                  </a:lnTo>
                  <a:lnTo>
                    <a:pt x="4235302" y="0"/>
                  </a:lnTo>
                  <a:lnTo>
                    <a:pt x="4781993" y="546691"/>
                  </a:lnTo>
                  <a:lnTo>
                    <a:pt x="4781993" y="685081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936650" y="163000"/>
              <a:ext cx="4351655" cy="7071995"/>
            </a:xfrm>
            <a:custGeom>
              <a:avLst/>
              <a:gdLst/>
              <a:ahLst/>
              <a:cxnLst/>
              <a:rect l="l" t="t" r="r" b="b"/>
              <a:pathLst>
                <a:path w="4351655" h="7071995">
                  <a:moveTo>
                    <a:pt x="3535975" y="7071951"/>
                  </a:moveTo>
                  <a:lnTo>
                    <a:pt x="0" y="3535975"/>
                  </a:lnTo>
                  <a:lnTo>
                    <a:pt x="3535975" y="0"/>
                  </a:lnTo>
                  <a:lnTo>
                    <a:pt x="4351348" y="815372"/>
                  </a:lnTo>
                  <a:lnTo>
                    <a:pt x="4351348" y="1035931"/>
                  </a:lnTo>
                  <a:lnTo>
                    <a:pt x="3535975" y="220558"/>
                  </a:lnTo>
                  <a:lnTo>
                    <a:pt x="222904" y="3533629"/>
                  </a:lnTo>
                  <a:lnTo>
                    <a:pt x="3648601" y="6959326"/>
                  </a:lnTo>
                  <a:lnTo>
                    <a:pt x="3535975" y="7071951"/>
                  </a:lnTo>
                  <a:close/>
                </a:path>
                <a:path w="4351655" h="7071995">
                  <a:moveTo>
                    <a:pt x="3648601" y="6959326"/>
                  </a:moveTo>
                  <a:lnTo>
                    <a:pt x="3535975" y="6846700"/>
                  </a:lnTo>
                  <a:lnTo>
                    <a:pt x="4351348" y="6031327"/>
                  </a:lnTo>
                  <a:lnTo>
                    <a:pt x="4351348" y="6256579"/>
                  </a:lnTo>
                  <a:lnTo>
                    <a:pt x="3648601" y="6959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39828"/>
              <a:ext cx="3749040" cy="875030"/>
            </a:xfrm>
            <a:custGeom>
              <a:avLst/>
              <a:gdLst/>
              <a:ahLst/>
              <a:cxnLst/>
              <a:rect l="l" t="t" r="r" b="b"/>
              <a:pathLst>
                <a:path w="3749040" h="875030">
                  <a:moveTo>
                    <a:pt x="3664000" y="874896"/>
                  </a:moveTo>
                  <a:lnTo>
                    <a:pt x="3631024" y="868247"/>
                  </a:lnTo>
                  <a:lnTo>
                    <a:pt x="3604062" y="850127"/>
                  </a:lnTo>
                  <a:lnTo>
                    <a:pt x="3585866" y="823277"/>
                  </a:lnTo>
                  <a:lnTo>
                    <a:pt x="3579189" y="790438"/>
                  </a:lnTo>
                  <a:lnTo>
                    <a:pt x="3580582" y="774806"/>
                  </a:lnTo>
                  <a:lnTo>
                    <a:pt x="3584626" y="760391"/>
                  </a:lnTo>
                  <a:lnTo>
                    <a:pt x="3591116" y="747194"/>
                  </a:lnTo>
                  <a:lnTo>
                    <a:pt x="3599848" y="735216"/>
                  </a:lnTo>
                  <a:lnTo>
                    <a:pt x="3005084" y="28152"/>
                  </a:lnTo>
                  <a:lnTo>
                    <a:pt x="0" y="28152"/>
                  </a:lnTo>
                  <a:lnTo>
                    <a:pt x="0" y="0"/>
                  </a:lnTo>
                  <a:lnTo>
                    <a:pt x="3017044" y="0"/>
                  </a:lnTo>
                  <a:lnTo>
                    <a:pt x="3619420" y="717891"/>
                  </a:lnTo>
                  <a:lnTo>
                    <a:pt x="3703078" y="717891"/>
                  </a:lnTo>
                  <a:lnTo>
                    <a:pt x="3722036" y="730343"/>
                  </a:lnTo>
                  <a:lnTo>
                    <a:pt x="3740877" y="757142"/>
                  </a:lnTo>
                  <a:lnTo>
                    <a:pt x="3748811" y="790438"/>
                  </a:lnTo>
                  <a:lnTo>
                    <a:pt x="3742134" y="823277"/>
                  </a:lnTo>
                  <a:lnTo>
                    <a:pt x="3723938" y="850127"/>
                  </a:lnTo>
                  <a:lnTo>
                    <a:pt x="3696976" y="868247"/>
                  </a:lnTo>
                  <a:lnTo>
                    <a:pt x="3664000" y="874896"/>
                  </a:lnTo>
                  <a:close/>
                </a:path>
                <a:path w="3749040" h="875030">
                  <a:moveTo>
                    <a:pt x="3703078" y="717891"/>
                  </a:moveTo>
                  <a:lnTo>
                    <a:pt x="3619420" y="717891"/>
                  </a:lnTo>
                  <a:lnTo>
                    <a:pt x="3628951" y="712833"/>
                  </a:lnTo>
                  <a:lnTo>
                    <a:pt x="3639400" y="709094"/>
                  </a:lnTo>
                  <a:lnTo>
                    <a:pt x="3650460" y="706776"/>
                  </a:lnTo>
                  <a:lnTo>
                    <a:pt x="3661825" y="705980"/>
                  </a:lnTo>
                  <a:lnTo>
                    <a:pt x="3694836" y="712477"/>
                  </a:lnTo>
                  <a:lnTo>
                    <a:pt x="3703078" y="717891"/>
                  </a:lnTo>
                  <a:close/>
                </a:path>
              </a:pathLst>
            </a:custGeom>
            <a:solidFill>
              <a:srgbClr val="002629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8034519"/>
              <a:ext cx="2641600" cy="2252980"/>
            </a:xfrm>
            <a:custGeom>
              <a:avLst/>
              <a:gdLst/>
              <a:ahLst/>
              <a:cxnLst/>
              <a:rect l="l" t="t" r="r" b="b"/>
              <a:pathLst>
                <a:path w="2641600" h="2252979">
                  <a:moveTo>
                    <a:pt x="2489587" y="2252480"/>
                  </a:moveTo>
                  <a:lnTo>
                    <a:pt x="2470044" y="2252480"/>
                  </a:lnTo>
                  <a:lnTo>
                    <a:pt x="2474864" y="2242615"/>
                  </a:lnTo>
                  <a:lnTo>
                    <a:pt x="2485704" y="2219350"/>
                  </a:lnTo>
                  <a:lnTo>
                    <a:pt x="2496014" y="2196084"/>
                  </a:lnTo>
                  <a:lnTo>
                    <a:pt x="2505796" y="2172819"/>
                  </a:lnTo>
                  <a:lnTo>
                    <a:pt x="2507206" y="2168589"/>
                  </a:lnTo>
                  <a:lnTo>
                    <a:pt x="2512846" y="2165769"/>
                  </a:lnTo>
                  <a:lnTo>
                    <a:pt x="2517076" y="2168589"/>
                  </a:lnTo>
                  <a:lnTo>
                    <a:pt x="2521306" y="2169999"/>
                  </a:lnTo>
                  <a:lnTo>
                    <a:pt x="2524126" y="2175639"/>
                  </a:lnTo>
                  <a:lnTo>
                    <a:pt x="2521306" y="2179869"/>
                  </a:lnTo>
                  <a:lnTo>
                    <a:pt x="2511524" y="2203355"/>
                  </a:lnTo>
                  <a:lnTo>
                    <a:pt x="2501214" y="2227105"/>
                  </a:lnTo>
                  <a:lnTo>
                    <a:pt x="2490374" y="2250854"/>
                  </a:lnTo>
                  <a:lnTo>
                    <a:pt x="2489587" y="2252480"/>
                  </a:lnTo>
                  <a:close/>
                </a:path>
                <a:path w="2641600" h="2252979">
                  <a:moveTo>
                    <a:pt x="2553736" y="2088219"/>
                  </a:moveTo>
                  <a:lnTo>
                    <a:pt x="2548096" y="2088219"/>
                  </a:lnTo>
                  <a:lnTo>
                    <a:pt x="2543866" y="2086809"/>
                  </a:lnTo>
                  <a:lnTo>
                    <a:pt x="2541046" y="2082579"/>
                  </a:lnTo>
                  <a:lnTo>
                    <a:pt x="2542457" y="2076939"/>
                  </a:lnTo>
                  <a:lnTo>
                    <a:pt x="2550652" y="2052616"/>
                  </a:lnTo>
                  <a:lnTo>
                    <a:pt x="2558319" y="2028294"/>
                  </a:lnTo>
                  <a:lnTo>
                    <a:pt x="2565457" y="2003971"/>
                  </a:lnTo>
                  <a:lnTo>
                    <a:pt x="2572067" y="1979649"/>
                  </a:lnTo>
                  <a:lnTo>
                    <a:pt x="2573477" y="1975419"/>
                  </a:lnTo>
                  <a:lnTo>
                    <a:pt x="2577707" y="1972599"/>
                  </a:lnTo>
                  <a:lnTo>
                    <a:pt x="2586167" y="1975419"/>
                  </a:lnTo>
                  <a:lnTo>
                    <a:pt x="2588987" y="1979649"/>
                  </a:lnTo>
                  <a:lnTo>
                    <a:pt x="2587577" y="1983879"/>
                  </a:lnTo>
                  <a:lnTo>
                    <a:pt x="2580967" y="2008422"/>
                  </a:lnTo>
                  <a:lnTo>
                    <a:pt x="2573829" y="2033229"/>
                  </a:lnTo>
                  <a:lnTo>
                    <a:pt x="2566162" y="2058036"/>
                  </a:lnTo>
                  <a:lnTo>
                    <a:pt x="2556556" y="2086809"/>
                  </a:lnTo>
                  <a:lnTo>
                    <a:pt x="2553736" y="2088219"/>
                  </a:lnTo>
                  <a:close/>
                </a:path>
                <a:path w="2641600" h="2252979">
                  <a:moveTo>
                    <a:pt x="2607317" y="1890818"/>
                  </a:moveTo>
                  <a:lnTo>
                    <a:pt x="2601677" y="1890818"/>
                  </a:lnTo>
                  <a:lnTo>
                    <a:pt x="2597447" y="1889408"/>
                  </a:lnTo>
                  <a:lnTo>
                    <a:pt x="2594627" y="1885178"/>
                  </a:lnTo>
                  <a:lnTo>
                    <a:pt x="2594627" y="1880948"/>
                  </a:lnTo>
                  <a:lnTo>
                    <a:pt x="2599650" y="1855590"/>
                  </a:lnTo>
                  <a:lnTo>
                    <a:pt x="2604144" y="1830364"/>
                  </a:lnTo>
                  <a:lnTo>
                    <a:pt x="2608110" y="1805403"/>
                  </a:lnTo>
                  <a:lnTo>
                    <a:pt x="2611547" y="1780838"/>
                  </a:lnTo>
                  <a:lnTo>
                    <a:pt x="2611547" y="1776608"/>
                  </a:lnTo>
                  <a:lnTo>
                    <a:pt x="2615777" y="1772378"/>
                  </a:lnTo>
                  <a:lnTo>
                    <a:pt x="2621416" y="1773788"/>
                  </a:lnTo>
                  <a:lnTo>
                    <a:pt x="2625647" y="1773788"/>
                  </a:lnTo>
                  <a:lnTo>
                    <a:pt x="2629877" y="1778018"/>
                  </a:lnTo>
                  <a:lnTo>
                    <a:pt x="2628467" y="1783658"/>
                  </a:lnTo>
                  <a:lnTo>
                    <a:pt x="2625030" y="1809038"/>
                  </a:lnTo>
                  <a:lnTo>
                    <a:pt x="2621064" y="1834418"/>
                  </a:lnTo>
                  <a:lnTo>
                    <a:pt x="2616570" y="1859798"/>
                  </a:lnTo>
                  <a:lnTo>
                    <a:pt x="2611546" y="1885178"/>
                  </a:lnTo>
                  <a:lnTo>
                    <a:pt x="2610137" y="1887998"/>
                  </a:lnTo>
                  <a:lnTo>
                    <a:pt x="2607317" y="1890818"/>
                  </a:lnTo>
                  <a:close/>
                </a:path>
                <a:path w="2641600" h="2252979">
                  <a:moveTo>
                    <a:pt x="2634107" y="1687777"/>
                  </a:moveTo>
                  <a:lnTo>
                    <a:pt x="2624237" y="1687777"/>
                  </a:lnTo>
                  <a:lnTo>
                    <a:pt x="2621417" y="1683547"/>
                  </a:lnTo>
                  <a:lnTo>
                    <a:pt x="2621417" y="1679317"/>
                  </a:lnTo>
                  <a:lnTo>
                    <a:pt x="2623047" y="1653937"/>
                  </a:lnTo>
                  <a:lnTo>
                    <a:pt x="2623884" y="1628557"/>
                  </a:lnTo>
                  <a:lnTo>
                    <a:pt x="2624190" y="1603397"/>
                  </a:lnTo>
                  <a:lnTo>
                    <a:pt x="2624237" y="1569337"/>
                  </a:lnTo>
                  <a:lnTo>
                    <a:pt x="2628467" y="1565107"/>
                  </a:lnTo>
                  <a:lnTo>
                    <a:pt x="2636927" y="1565107"/>
                  </a:lnTo>
                  <a:lnTo>
                    <a:pt x="2641157" y="1569337"/>
                  </a:lnTo>
                  <a:lnTo>
                    <a:pt x="2641157" y="1577797"/>
                  </a:lnTo>
                  <a:lnTo>
                    <a:pt x="2640915" y="1603397"/>
                  </a:lnTo>
                  <a:lnTo>
                    <a:pt x="2640276" y="1629262"/>
                  </a:lnTo>
                  <a:lnTo>
                    <a:pt x="2639372" y="1655127"/>
                  </a:lnTo>
                  <a:lnTo>
                    <a:pt x="2638394" y="1679317"/>
                  </a:lnTo>
                  <a:lnTo>
                    <a:pt x="2638337" y="1683547"/>
                  </a:lnTo>
                  <a:lnTo>
                    <a:pt x="2634107" y="1687777"/>
                  </a:lnTo>
                  <a:close/>
                </a:path>
                <a:path w="2641600" h="2252979">
                  <a:moveTo>
                    <a:pt x="2629877" y="1479096"/>
                  </a:moveTo>
                  <a:lnTo>
                    <a:pt x="2625647" y="1479096"/>
                  </a:lnTo>
                  <a:lnTo>
                    <a:pt x="2621417" y="1476276"/>
                  </a:lnTo>
                  <a:lnTo>
                    <a:pt x="2621298" y="1469226"/>
                  </a:lnTo>
                  <a:lnTo>
                    <a:pt x="2619280" y="1445256"/>
                  </a:lnTo>
                  <a:lnTo>
                    <a:pt x="2617011" y="1419876"/>
                  </a:lnTo>
                  <a:lnTo>
                    <a:pt x="2614477" y="1394496"/>
                  </a:lnTo>
                  <a:lnTo>
                    <a:pt x="2611547" y="1369116"/>
                  </a:lnTo>
                  <a:lnTo>
                    <a:pt x="2611547" y="1364886"/>
                  </a:lnTo>
                  <a:lnTo>
                    <a:pt x="2614367" y="1360656"/>
                  </a:lnTo>
                  <a:lnTo>
                    <a:pt x="2618597" y="1359246"/>
                  </a:lnTo>
                  <a:lnTo>
                    <a:pt x="2622827" y="1359246"/>
                  </a:lnTo>
                  <a:lnTo>
                    <a:pt x="2634459" y="1417761"/>
                  </a:lnTo>
                  <a:lnTo>
                    <a:pt x="2638337" y="1469226"/>
                  </a:lnTo>
                  <a:lnTo>
                    <a:pt x="2638337" y="1473456"/>
                  </a:lnTo>
                  <a:lnTo>
                    <a:pt x="2634107" y="1477686"/>
                  </a:lnTo>
                  <a:lnTo>
                    <a:pt x="2629877" y="1479096"/>
                  </a:lnTo>
                  <a:close/>
                </a:path>
                <a:path w="2641600" h="2252979">
                  <a:moveTo>
                    <a:pt x="2601677" y="1274645"/>
                  </a:moveTo>
                  <a:lnTo>
                    <a:pt x="2597447" y="1274645"/>
                  </a:lnTo>
                  <a:lnTo>
                    <a:pt x="2594627" y="1271825"/>
                  </a:lnTo>
                  <a:lnTo>
                    <a:pt x="2593217" y="1267595"/>
                  </a:lnTo>
                  <a:lnTo>
                    <a:pt x="2587885" y="1242458"/>
                  </a:lnTo>
                  <a:lnTo>
                    <a:pt x="2582289" y="1217716"/>
                  </a:lnTo>
                  <a:lnTo>
                    <a:pt x="2576164" y="1193240"/>
                  </a:lnTo>
                  <a:lnTo>
                    <a:pt x="2569247" y="1168895"/>
                  </a:lnTo>
                  <a:lnTo>
                    <a:pt x="2567837" y="1164665"/>
                  </a:lnTo>
                  <a:lnTo>
                    <a:pt x="2570657" y="1159025"/>
                  </a:lnTo>
                  <a:lnTo>
                    <a:pt x="2574887" y="1159025"/>
                  </a:lnTo>
                  <a:lnTo>
                    <a:pt x="2579117" y="1157615"/>
                  </a:lnTo>
                  <a:lnTo>
                    <a:pt x="2584756" y="1160435"/>
                  </a:lnTo>
                  <a:lnTo>
                    <a:pt x="2584756" y="1164665"/>
                  </a:lnTo>
                  <a:lnTo>
                    <a:pt x="2591080" y="1189230"/>
                  </a:lnTo>
                  <a:lnTo>
                    <a:pt x="2597270" y="1214191"/>
                  </a:lnTo>
                  <a:lnTo>
                    <a:pt x="2603197" y="1239417"/>
                  </a:lnTo>
                  <a:lnTo>
                    <a:pt x="2608727" y="1264775"/>
                  </a:lnTo>
                  <a:lnTo>
                    <a:pt x="2610137" y="1269005"/>
                  </a:lnTo>
                  <a:lnTo>
                    <a:pt x="2607316" y="1273235"/>
                  </a:lnTo>
                  <a:lnTo>
                    <a:pt x="2601677" y="1274645"/>
                  </a:lnTo>
                  <a:close/>
                </a:path>
                <a:path w="2641600" h="2252979">
                  <a:moveTo>
                    <a:pt x="2550916" y="1077244"/>
                  </a:moveTo>
                  <a:lnTo>
                    <a:pt x="2545276" y="1077244"/>
                  </a:lnTo>
                  <a:lnTo>
                    <a:pt x="2542456" y="1074424"/>
                  </a:lnTo>
                  <a:lnTo>
                    <a:pt x="2541046" y="1071604"/>
                  </a:lnTo>
                  <a:lnTo>
                    <a:pt x="2532542" y="1047502"/>
                  </a:lnTo>
                  <a:lnTo>
                    <a:pt x="2523774" y="1023664"/>
                  </a:lnTo>
                  <a:lnTo>
                    <a:pt x="2514476" y="999826"/>
                  </a:lnTo>
                  <a:lnTo>
                    <a:pt x="2504386" y="975724"/>
                  </a:lnTo>
                  <a:lnTo>
                    <a:pt x="2502976" y="971494"/>
                  </a:lnTo>
                  <a:lnTo>
                    <a:pt x="2504386" y="965854"/>
                  </a:lnTo>
                  <a:lnTo>
                    <a:pt x="2512846" y="963034"/>
                  </a:lnTo>
                  <a:lnTo>
                    <a:pt x="2518486" y="964444"/>
                  </a:lnTo>
                  <a:lnTo>
                    <a:pt x="2519896" y="968674"/>
                  </a:lnTo>
                  <a:lnTo>
                    <a:pt x="2529392" y="992181"/>
                  </a:lnTo>
                  <a:lnTo>
                    <a:pt x="2538755" y="1016085"/>
                  </a:lnTo>
                  <a:lnTo>
                    <a:pt x="2547854" y="1040254"/>
                  </a:lnTo>
                  <a:lnTo>
                    <a:pt x="2556556" y="1064554"/>
                  </a:lnTo>
                  <a:lnTo>
                    <a:pt x="2557966" y="1068784"/>
                  </a:lnTo>
                  <a:lnTo>
                    <a:pt x="2555146" y="1074424"/>
                  </a:lnTo>
                  <a:lnTo>
                    <a:pt x="2550916" y="1075834"/>
                  </a:lnTo>
                  <a:lnTo>
                    <a:pt x="2550916" y="1077244"/>
                  </a:lnTo>
                  <a:close/>
                </a:path>
                <a:path w="2641600" h="2252979">
                  <a:moveTo>
                    <a:pt x="2471956" y="888304"/>
                  </a:moveTo>
                  <a:lnTo>
                    <a:pt x="2467726" y="888304"/>
                  </a:lnTo>
                  <a:lnTo>
                    <a:pt x="2464906" y="886894"/>
                  </a:lnTo>
                  <a:lnTo>
                    <a:pt x="2463496" y="884074"/>
                  </a:lnTo>
                  <a:lnTo>
                    <a:pt x="2440055" y="838953"/>
                  </a:lnTo>
                  <a:lnTo>
                    <a:pt x="2428004" y="816261"/>
                  </a:lnTo>
                  <a:lnTo>
                    <a:pt x="2415556" y="793833"/>
                  </a:lnTo>
                  <a:lnTo>
                    <a:pt x="2412736" y="789603"/>
                  </a:lnTo>
                  <a:lnTo>
                    <a:pt x="2414146" y="783963"/>
                  </a:lnTo>
                  <a:lnTo>
                    <a:pt x="2418376" y="782553"/>
                  </a:lnTo>
                  <a:lnTo>
                    <a:pt x="2422606" y="779733"/>
                  </a:lnTo>
                  <a:lnTo>
                    <a:pt x="2428246" y="781143"/>
                  </a:lnTo>
                  <a:lnTo>
                    <a:pt x="2429656" y="785373"/>
                  </a:lnTo>
                  <a:lnTo>
                    <a:pt x="2442324" y="807801"/>
                  </a:lnTo>
                  <a:lnTo>
                    <a:pt x="2454860" y="830493"/>
                  </a:lnTo>
                  <a:lnTo>
                    <a:pt x="2467131" y="853186"/>
                  </a:lnTo>
                  <a:lnTo>
                    <a:pt x="2479006" y="875614"/>
                  </a:lnTo>
                  <a:lnTo>
                    <a:pt x="2480416" y="879844"/>
                  </a:lnTo>
                  <a:lnTo>
                    <a:pt x="2479006" y="885484"/>
                  </a:lnTo>
                  <a:lnTo>
                    <a:pt x="2474776" y="886894"/>
                  </a:lnTo>
                  <a:lnTo>
                    <a:pt x="2471956" y="888304"/>
                  </a:lnTo>
                  <a:close/>
                </a:path>
                <a:path w="2641600" h="2252979">
                  <a:moveTo>
                    <a:pt x="2370436" y="710643"/>
                  </a:moveTo>
                  <a:lnTo>
                    <a:pt x="2364796" y="710643"/>
                  </a:lnTo>
                  <a:lnTo>
                    <a:pt x="2361976" y="709233"/>
                  </a:lnTo>
                  <a:lnTo>
                    <a:pt x="2360566" y="706413"/>
                  </a:lnTo>
                  <a:lnTo>
                    <a:pt x="2346355" y="685285"/>
                  </a:lnTo>
                  <a:lnTo>
                    <a:pt x="2331484" y="664289"/>
                  </a:lnTo>
                  <a:lnTo>
                    <a:pt x="2316349" y="643557"/>
                  </a:lnTo>
                  <a:lnTo>
                    <a:pt x="2301345" y="623222"/>
                  </a:lnTo>
                  <a:lnTo>
                    <a:pt x="2298525" y="618992"/>
                  </a:lnTo>
                  <a:lnTo>
                    <a:pt x="2298525" y="614762"/>
                  </a:lnTo>
                  <a:lnTo>
                    <a:pt x="2306985" y="609122"/>
                  </a:lnTo>
                  <a:lnTo>
                    <a:pt x="2311216" y="609122"/>
                  </a:lnTo>
                  <a:lnTo>
                    <a:pt x="2314035" y="613352"/>
                  </a:lnTo>
                  <a:lnTo>
                    <a:pt x="2329656" y="633687"/>
                  </a:lnTo>
                  <a:lnTo>
                    <a:pt x="2344879" y="654419"/>
                  </a:lnTo>
                  <a:lnTo>
                    <a:pt x="2359839" y="675415"/>
                  </a:lnTo>
                  <a:lnTo>
                    <a:pt x="2374666" y="696543"/>
                  </a:lnTo>
                  <a:lnTo>
                    <a:pt x="2377486" y="700773"/>
                  </a:lnTo>
                  <a:lnTo>
                    <a:pt x="2376076" y="706413"/>
                  </a:lnTo>
                  <a:lnTo>
                    <a:pt x="2371846" y="707823"/>
                  </a:lnTo>
                  <a:lnTo>
                    <a:pt x="2370436" y="710643"/>
                  </a:lnTo>
                  <a:close/>
                </a:path>
                <a:path w="2641600" h="2252979">
                  <a:moveTo>
                    <a:pt x="2246355" y="548492"/>
                  </a:moveTo>
                  <a:lnTo>
                    <a:pt x="2239305" y="548492"/>
                  </a:lnTo>
                  <a:lnTo>
                    <a:pt x="2237895" y="547082"/>
                  </a:lnTo>
                  <a:lnTo>
                    <a:pt x="2235075" y="545672"/>
                  </a:lnTo>
                  <a:lnTo>
                    <a:pt x="2200354" y="507778"/>
                  </a:lnTo>
                  <a:lnTo>
                    <a:pt x="2164575" y="470942"/>
                  </a:lnTo>
                  <a:lnTo>
                    <a:pt x="2161755" y="468122"/>
                  </a:lnTo>
                  <a:lnTo>
                    <a:pt x="2161755" y="462482"/>
                  </a:lnTo>
                  <a:lnTo>
                    <a:pt x="2164575" y="458252"/>
                  </a:lnTo>
                  <a:lnTo>
                    <a:pt x="2167395" y="455432"/>
                  </a:lnTo>
                  <a:lnTo>
                    <a:pt x="2173035" y="455432"/>
                  </a:lnTo>
                  <a:lnTo>
                    <a:pt x="2213044" y="495088"/>
                  </a:lnTo>
                  <a:lnTo>
                    <a:pt x="2247765" y="532982"/>
                  </a:lnTo>
                  <a:lnTo>
                    <a:pt x="2250585" y="535802"/>
                  </a:lnTo>
                  <a:lnTo>
                    <a:pt x="2250585" y="541442"/>
                  </a:lnTo>
                  <a:lnTo>
                    <a:pt x="2246355" y="545672"/>
                  </a:lnTo>
                  <a:lnTo>
                    <a:pt x="2246355" y="548492"/>
                  </a:lnTo>
                  <a:close/>
                </a:path>
                <a:path w="2641600" h="2252979">
                  <a:moveTo>
                    <a:pt x="0" y="438544"/>
                  </a:moveTo>
                  <a:lnTo>
                    <a:pt x="0" y="413954"/>
                  </a:lnTo>
                  <a:lnTo>
                    <a:pt x="5172" y="409144"/>
                  </a:lnTo>
                  <a:lnTo>
                    <a:pt x="24185" y="391981"/>
                  </a:lnTo>
                  <a:lnTo>
                    <a:pt x="28415" y="389161"/>
                  </a:lnTo>
                  <a:lnTo>
                    <a:pt x="32645" y="389161"/>
                  </a:lnTo>
                  <a:lnTo>
                    <a:pt x="39695" y="396211"/>
                  </a:lnTo>
                  <a:lnTo>
                    <a:pt x="39695" y="401851"/>
                  </a:lnTo>
                  <a:lnTo>
                    <a:pt x="35465" y="406081"/>
                  </a:lnTo>
                  <a:lnTo>
                    <a:pt x="16452" y="423244"/>
                  </a:lnTo>
                  <a:lnTo>
                    <a:pt x="0" y="438544"/>
                  </a:lnTo>
                  <a:close/>
                </a:path>
                <a:path w="2641600" h="2252979">
                  <a:moveTo>
                    <a:pt x="2098304" y="404671"/>
                  </a:moveTo>
                  <a:lnTo>
                    <a:pt x="2092664" y="404671"/>
                  </a:lnTo>
                  <a:lnTo>
                    <a:pt x="2091254" y="403261"/>
                  </a:lnTo>
                  <a:lnTo>
                    <a:pt x="2071977" y="386584"/>
                  </a:lnTo>
                  <a:lnTo>
                    <a:pt x="2052303" y="370302"/>
                  </a:lnTo>
                  <a:lnTo>
                    <a:pt x="2032365" y="354286"/>
                  </a:lnTo>
                  <a:lnTo>
                    <a:pt x="2012294" y="338401"/>
                  </a:lnTo>
                  <a:lnTo>
                    <a:pt x="2008064" y="335581"/>
                  </a:lnTo>
                  <a:lnTo>
                    <a:pt x="2008064" y="329941"/>
                  </a:lnTo>
                  <a:lnTo>
                    <a:pt x="2010884" y="327121"/>
                  </a:lnTo>
                  <a:lnTo>
                    <a:pt x="2013704" y="322891"/>
                  </a:lnTo>
                  <a:lnTo>
                    <a:pt x="2019344" y="322891"/>
                  </a:lnTo>
                  <a:lnTo>
                    <a:pt x="2022164" y="325711"/>
                  </a:lnTo>
                  <a:lnTo>
                    <a:pt x="2062349" y="357612"/>
                  </a:lnTo>
                  <a:lnTo>
                    <a:pt x="2082442" y="373894"/>
                  </a:lnTo>
                  <a:lnTo>
                    <a:pt x="2102534" y="390571"/>
                  </a:lnTo>
                  <a:lnTo>
                    <a:pt x="2106764" y="393391"/>
                  </a:lnTo>
                  <a:lnTo>
                    <a:pt x="2106764" y="399031"/>
                  </a:lnTo>
                  <a:lnTo>
                    <a:pt x="2103944" y="403261"/>
                  </a:lnTo>
                  <a:lnTo>
                    <a:pt x="2101124" y="403261"/>
                  </a:lnTo>
                  <a:lnTo>
                    <a:pt x="2098304" y="404671"/>
                  </a:lnTo>
                  <a:close/>
                </a:path>
                <a:path w="2641600" h="2252979">
                  <a:moveTo>
                    <a:pt x="113015" y="342631"/>
                  </a:moveTo>
                  <a:lnTo>
                    <a:pt x="105965" y="342631"/>
                  </a:lnTo>
                  <a:lnTo>
                    <a:pt x="103145" y="341221"/>
                  </a:lnTo>
                  <a:lnTo>
                    <a:pt x="101735" y="339811"/>
                  </a:lnTo>
                  <a:lnTo>
                    <a:pt x="98915" y="335581"/>
                  </a:lnTo>
                  <a:lnTo>
                    <a:pt x="98915" y="331351"/>
                  </a:lnTo>
                  <a:lnTo>
                    <a:pt x="103145" y="328531"/>
                  </a:lnTo>
                  <a:lnTo>
                    <a:pt x="123480" y="312911"/>
                  </a:lnTo>
                  <a:lnTo>
                    <a:pt x="144211" y="297687"/>
                  </a:lnTo>
                  <a:lnTo>
                    <a:pt x="165207" y="282728"/>
                  </a:lnTo>
                  <a:lnTo>
                    <a:pt x="186335" y="267901"/>
                  </a:lnTo>
                  <a:lnTo>
                    <a:pt x="190565" y="265081"/>
                  </a:lnTo>
                  <a:lnTo>
                    <a:pt x="196206" y="266491"/>
                  </a:lnTo>
                  <a:lnTo>
                    <a:pt x="197615" y="270721"/>
                  </a:lnTo>
                  <a:lnTo>
                    <a:pt x="200436" y="274951"/>
                  </a:lnTo>
                  <a:lnTo>
                    <a:pt x="199025" y="280591"/>
                  </a:lnTo>
                  <a:lnTo>
                    <a:pt x="194795" y="282001"/>
                  </a:lnTo>
                  <a:lnTo>
                    <a:pt x="173667" y="296211"/>
                  </a:lnTo>
                  <a:lnTo>
                    <a:pt x="152672" y="311082"/>
                  </a:lnTo>
                  <a:lnTo>
                    <a:pt x="111605" y="341221"/>
                  </a:lnTo>
                  <a:lnTo>
                    <a:pt x="113015" y="342631"/>
                  </a:lnTo>
                  <a:close/>
                </a:path>
                <a:path w="2641600" h="2252979">
                  <a:moveTo>
                    <a:pt x="1936153" y="279181"/>
                  </a:moveTo>
                  <a:lnTo>
                    <a:pt x="1930514" y="279181"/>
                  </a:lnTo>
                  <a:lnTo>
                    <a:pt x="1929103" y="277771"/>
                  </a:lnTo>
                  <a:lnTo>
                    <a:pt x="1907711" y="264045"/>
                  </a:lnTo>
                  <a:lnTo>
                    <a:pt x="1885922" y="250452"/>
                  </a:lnTo>
                  <a:lnTo>
                    <a:pt x="1863869" y="237123"/>
                  </a:lnTo>
                  <a:lnTo>
                    <a:pt x="1841683" y="224191"/>
                  </a:lnTo>
                  <a:lnTo>
                    <a:pt x="1837453" y="221371"/>
                  </a:lnTo>
                  <a:lnTo>
                    <a:pt x="1836043" y="217141"/>
                  </a:lnTo>
                  <a:lnTo>
                    <a:pt x="1841683" y="208680"/>
                  </a:lnTo>
                  <a:lnTo>
                    <a:pt x="1845913" y="207270"/>
                  </a:lnTo>
                  <a:lnTo>
                    <a:pt x="1850143" y="210090"/>
                  </a:lnTo>
                  <a:lnTo>
                    <a:pt x="1872329" y="223045"/>
                  </a:lnTo>
                  <a:lnTo>
                    <a:pt x="1894382" y="236528"/>
                  </a:lnTo>
                  <a:lnTo>
                    <a:pt x="1916171" y="250540"/>
                  </a:lnTo>
                  <a:lnTo>
                    <a:pt x="1937564" y="265081"/>
                  </a:lnTo>
                  <a:lnTo>
                    <a:pt x="1941794" y="267901"/>
                  </a:lnTo>
                  <a:lnTo>
                    <a:pt x="1943203" y="273541"/>
                  </a:lnTo>
                  <a:lnTo>
                    <a:pt x="1938974" y="277771"/>
                  </a:lnTo>
                  <a:lnTo>
                    <a:pt x="1936153" y="279181"/>
                  </a:lnTo>
                  <a:close/>
                </a:path>
                <a:path w="2641600" h="2252979">
                  <a:moveTo>
                    <a:pt x="282216" y="228421"/>
                  </a:moveTo>
                  <a:lnTo>
                    <a:pt x="276576" y="228421"/>
                  </a:lnTo>
                  <a:lnTo>
                    <a:pt x="273756" y="227011"/>
                  </a:lnTo>
                  <a:lnTo>
                    <a:pt x="272346" y="224191"/>
                  </a:lnTo>
                  <a:lnTo>
                    <a:pt x="269526" y="219961"/>
                  </a:lnTo>
                  <a:lnTo>
                    <a:pt x="270936" y="214320"/>
                  </a:lnTo>
                  <a:lnTo>
                    <a:pt x="275166" y="212910"/>
                  </a:lnTo>
                  <a:lnTo>
                    <a:pt x="297594" y="200242"/>
                  </a:lnTo>
                  <a:lnTo>
                    <a:pt x="320286" y="187707"/>
                  </a:lnTo>
                  <a:lnTo>
                    <a:pt x="342978" y="175435"/>
                  </a:lnTo>
                  <a:lnTo>
                    <a:pt x="365406" y="163560"/>
                  </a:lnTo>
                  <a:lnTo>
                    <a:pt x="369636" y="162150"/>
                  </a:lnTo>
                  <a:lnTo>
                    <a:pt x="375276" y="163560"/>
                  </a:lnTo>
                  <a:lnTo>
                    <a:pt x="378096" y="172020"/>
                  </a:lnTo>
                  <a:lnTo>
                    <a:pt x="376686" y="177660"/>
                  </a:lnTo>
                  <a:lnTo>
                    <a:pt x="372456" y="179070"/>
                  </a:lnTo>
                  <a:lnTo>
                    <a:pt x="349434" y="190725"/>
                  </a:lnTo>
                  <a:lnTo>
                    <a:pt x="326807" y="202512"/>
                  </a:lnTo>
                  <a:lnTo>
                    <a:pt x="304446" y="214563"/>
                  </a:lnTo>
                  <a:lnTo>
                    <a:pt x="282216" y="227011"/>
                  </a:lnTo>
                  <a:lnTo>
                    <a:pt x="282216" y="228421"/>
                  </a:lnTo>
                  <a:close/>
                </a:path>
                <a:path w="2641600" h="2252979">
                  <a:moveTo>
                    <a:pt x="1758493" y="177660"/>
                  </a:moveTo>
                  <a:lnTo>
                    <a:pt x="1752853" y="177660"/>
                  </a:lnTo>
                  <a:lnTo>
                    <a:pt x="1751443" y="176250"/>
                  </a:lnTo>
                  <a:lnTo>
                    <a:pt x="1728178" y="164882"/>
                  </a:lnTo>
                  <a:lnTo>
                    <a:pt x="1704913" y="154043"/>
                  </a:lnTo>
                  <a:lnTo>
                    <a:pt x="1681647" y="143732"/>
                  </a:lnTo>
                  <a:lnTo>
                    <a:pt x="1658382" y="133950"/>
                  </a:lnTo>
                  <a:lnTo>
                    <a:pt x="1654152" y="132540"/>
                  </a:lnTo>
                  <a:lnTo>
                    <a:pt x="1651332" y="126900"/>
                  </a:lnTo>
                  <a:lnTo>
                    <a:pt x="1654152" y="122670"/>
                  </a:lnTo>
                  <a:lnTo>
                    <a:pt x="1655562" y="118440"/>
                  </a:lnTo>
                  <a:lnTo>
                    <a:pt x="1661202" y="115620"/>
                  </a:lnTo>
                  <a:lnTo>
                    <a:pt x="1665432" y="118440"/>
                  </a:lnTo>
                  <a:lnTo>
                    <a:pt x="1688918" y="128222"/>
                  </a:lnTo>
                  <a:lnTo>
                    <a:pt x="1712667" y="138533"/>
                  </a:lnTo>
                  <a:lnTo>
                    <a:pt x="1736417" y="149372"/>
                  </a:lnTo>
                  <a:lnTo>
                    <a:pt x="1759903" y="160740"/>
                  </a:lnTo>
                  <a:lnTo>
                    <a:pt x="1764133" y="162150"/>
                  </a:lnTo>
                  <a:lnTo>
                    <a:pt x="1765543" y="167790"/>
                  </a:lnTo>
                  <a:lnTo>
                    <a:pt x="1764133" y="172020"/>
                  </a:lnTo>
                  <a:lnTo>
                    <a:pt x="1762723" y="174840"/>
                  </a:lnTo>
                  <a:lnTo>
                    <a:pt x="1758493" y="177660"/>
                  </a:lnTo>
                  <a:close/>
                </a:path>
                <a:path w="2641600" h="2252979">
                  <a:moveTo>
                    <a:pt x="464107" y="136770"/>
                  </a:moveTo>
                  <a:lnTo>
                    <a:pt x="459877" y="136770"/>
                  </a:lnTo>
                  <a:lnTo>
                    <a:pt x="455647" y="135360"/>
                  </a:lnTo>
                  <a:lnTo>
                    <a:pt x="452827" y="126900"/>
                  </a:lnTo>
                  <a:lnTo>
                    <a:pt x="454237" y="121260"/>
                  </a:lnTo>
                  <a:lnTo>
                    <a:pt x="458467" y="119850"/>
                  </a:lnTo>
                  <a:lnTo>
                    <a:pt x="481974" y="110355"/>
                  </a:lnTo>
                  <a:lnTo>
                    <a:pt x="505878" y="100991"/>
                  </a:lnTo>
                  <a:lnTo>
                    <a:pt x="530047" y="91892"/>
                  </a:lnTo>
                  <a:lnTo>
                    <a:pt x="554347" y="83190"/>
                  </a:lnTo>
                  <a:lnTo>
                    <a:pt x="558577" y="81780"/>
                  </a:lnTo>
                  <a:lnTo>
                    <a:pt x="564217" y="84600"/>
                  </a:lnTo>
                  <a:lnTo>
                    <a:pt x="567037" y="93060"/>
                  </a:lnTo>
                  <a:lnTo>
                    <a:pt x="564217" y="98700"/>
                  </a:lnTo>
                  <a:lnTo>
                    <a:pt x="559987" y="100110"/>
                  </a:lnTo>
                  <a:lnTo>
                    <a:pt x="535885" y="108614"/>
                  </a:lnTo>
                  <a:lnTo>
                    <a:pt x="512047" y="117383"/>
                  </a:lnTo>
                  <a:lnTo>
                    <a:pt x="488209" y="126680"/>
                  </a:lnTo>
                  <a:lnTo>
                    <a:pt x="464107" y="136770"/>
                  </a:lnTo>
                  <a:close/>
                </a:path>
                <a:path w="2641600" h="2252979">
                  <a:moveTo>
                    <a:pt x="1569552" y="98700"/>
                  </a:moveTo>
                  <a:lnTo>
                    <a:pt x="1563912" y="98700"/>
                  </a:lnTo>
                  <a:lnTo>
                    <a:pt x="1539589" y="90504"/>
                  </a:lnTo>
                  <a:lnTo>
                    <a:pt x="1515267" y="82837"/>
                  </a:lnTo>
                  <a:lnTo>
                    <a:pt x="1490944" y="75699"/>
                  </a:lnTo>
                  <a:lnTo>
                    <a:pt x="1466621" y="69090"/>
                  </a:lnTo>
                  <a:lnTo>
                    <a:pt x="1462391" y="67680"/>
                  </a:lnTo>
                  <a:lnTo>
                    <a:pt x="1459571" y="63450"/>
                  </a:lnTo>
                  <a:lnTo>
                    <a:pt x="1462392" y="54990"/>
                  </a:lnTo>
                  <a:lnTo>
                    <a:pt x="1466621" y="52170"/>
                  </a:lnTo>
                  <a:lnTo>
                    <a:pt x="1470852" y="53580"/>
                  </a:lnTo>
                  <a:lnTo>
                    <a:pt x="1495394" y="60189"/>
                  </a:lnTo>
                  <a:lnTo>
                    <a:pt x="1520202" y="67327"/>
                  </a:lnTo>
                  <a:lnTo>
                    <a:pt x="1545009" y="74994"/>
                  </a:lnTo>
                  <a:lnTo>
                    <a:pt x="1573782" y="84600"/>
                  </a:lnTo>
                  <a:lnTo>
                    <a:pt x="1576602" y="88830"/>
                  </a:lnTo>
                  <a:lnTo>
                    <a:pt x="1575192" y="94470"/>
                  </a:lnTo>
                  <a:lnTo>
                    <a:pt x="1572372" y="97290"/>
                  </a:lnTo>
                  <a:lnTo>
                    <a:pt x="1569552" y="98700"/>
                  </a:lnTo>
                  <a:close/>
                </a:path>
                <a:path w="2641600" h="2252979">
                  <a:moveTo>
                    <a:pt x="657278" y="71910"/>
                  </a:moveTo>
                  <a:lnTo>
                    <a:pt x="658688" y="70500"/>
                  </a:lnTo>
                  <a:lnTo>
                    <a:pt x="651638" y="70500"/>
                  </a:lnTo>
                  <a:lnTo>
                    <a:pt x="648818" y="67680"/>
                  </a:lnTo>
                  <a:lnTo>
                    <a:pt x="647408" y="64860"/>
                  </a:lnTo>
                  <a:lnTo>
                    <a:pt x="645998" y="60630"/>
                  </a:lnTo>
                  <a:lnTo>
                    <a:pt x="648818" y="54990"/>
                  </a:lnTo>
                  <a:lnTo>
                    <a:pt x="653048" y="54990"/>
                  </a:lnTo>
                  <a:lnTo>
                    <a:pt x="702574" y="42476"/>
                  </a:lnTo>
                  <a:lnTo>
                    <a:pt x="727800" y="36549"/>
                  </a:lnTo>
                  <a:lnTo>
                    <a:pt x="753158" y="31020"/>
                  </a:lnTo>
                  <a:lnTo>
                    <a:pt x="757388" y="29610"/>
                  </a:lnTo>
                  <a:lnTo>
                    <a:pt x="761618" y="32430"/>
                  </a:lnTo>
                  <a:lnTo>
                    <a:pt x="763028" y="38070"/>
                  </a:lnTo>
                  <a:lnTo>
                    <a:pt x="764438" y="42300"/>
                  </a:lnTo>
                  <a:lnTo>
                    <a:pt x="761618" y="46530"/>
                  </a:lnTo>
                  <a:lnTo>
                    <a:pt x="755978" y="47940"/>
                  </a:lnTo>
                  <a:lnTo>
                    <a:pt x="730840" y="53271"/>
                  </a:lnTo>
                  <a:lnTo>
                    <a:pt x="706099" y="58867"/>
                  </a:lnTo>
                  <a:lnTo>
                    <a:pt x="681622" y="64992"/>
                  </a:lnTo>
                  <a:lnTo>
                    <a:pt x="657278" y="71910"/>
                  </a:lnTo>
                  <a:close/>
                </a:path>
                <a:path w="2641600" h="2252979">
                  <a:moveTo>
                    <a:pt x="1372151" y="46530"/>
                  </a:moveTo>
                  <a:lnTo>
                    <a:pt x="1366511" y="46530"/>
                  </a:lnTo>
                  <a:lnTo>
                    <a:pt x="1341153" y="41705"/>
                  </a:lnTo>
                  <a:lnTo>
                    <a:pt x="1266401" y="29610"/>
                  </a:lnTo>
                  <a:lnTo>
                    <a:pt x="1262170" y="29610"/>
                  </a:lnTo>
                  <a:lnTo>
                    <a:pt x="1257940" y="25380"/>
                  </a:lnTo>
                  <a:lnTo>
                    <a:pt x="1259262" y="20092"/>
                  </a:lnTo>
                  <a:lnTo>
                    <a:pt x="1259350" y="15510"/>
                  </a:lnTo>
                  <a:lnTo>
                    <a:pt x="1263581" y="11280"/>
                  </a:lnTo>
                  <a:lnTo>
                    <a:pt x="1269220" y="12690"/>
                  </a:lnTo>
                  <a:lnTo>
                    <a:pt x="1294601" y="16126"/>
                  </a:lnTo>
                  <a:lnTo>
                    <a:pt x="1345361" y="24586"/>
                  </a:lnTo>
                  <a:lnTo>
                    <a:pt x="1377791" y="35250"/>
                  </a:lnTo>
                  <a:lnTo>
                    <a:pt x="1377791" y="39480"/>
                  </a:lnTo>
                  <a:lnTo>
                    <a:pt x="1374971" y="43710"/>
                  </a:lnTo>
                  <a:lnTo>
                    <a:pt x="1372151" y="46530"/>
                  </a:lnTo>
                  <a:close/>
                </a:path>
                <a:path w="2641600" h="2252979">
                  <a:moveTo>
                    <a:pt x="857499" y="31020"/>
                  </a:moveTo>
                  <a:lnTo>
                    <a:pt x="853269" y="31020"/>
                  </a:lnTo>
                  <a:lnTo>
                    <a:pt x="849039" y="28200"/>
                  </a:lnTo>
                  <a:lnTo>
                    <a:pt x="849039" y="19740"/>
                  </a:lnTo>
                  <a:lnTo>
                    <a:pt x="851859" y="15510"/>
                  </a:lnTo>
                  <a:lnTo>
                    <a:pt x="907554" y="8107"/>
                  </a:lnTo>
                  <a:lnTo>
                    <a:pt x="959019" y="4229"/>
                  </a:lnTo>
                  <a:lnTo>
                    <a:pt x="963249" y="4229"/>
                  </a:lnTo>
                  <a:lnTo>
                    <a:pt x="967479" y="7050"/>
                  </a:lnTo>
                  <a:lnTo>
                    <a:pt x="967479" y="16920"/>
                  </a:lnTo>
                  <a:lnTo>
                    <a:pt x="964659" y="21150"/>
                  </a:lnTo>
                  <a:lnTo>
                    <a:pt x="959019" y="21150"/>
                  </a:lnTo>
                  <a:lnTo>
                    <a:pt x="934432" y="22692"/>
                  </a:lnTo>
                  <a:lnTo>
                    <a:pt x="909316" y="25027"/>
                  </a:lnTo>
                  <a:lnTo>
                    <a:pt x="857499" y="31020"/>
                  </a:lnTo>
                  <a:close/>
                </a:path>
                <a:path w="2641600" h="2252979">
                  <a:moveTo>
                    <a:pt x="1169110" y="19740"/>
                  </a:moveTo>
                  <a:lnTo>
                    <a:pt x="1164880" y="19740"/>
                  </a:lnTo>
                  <a:lnTo>
                    <a:pt x="1114825" y="17801"/>
                  </a:lnTo>
                  <a:lnTo>
                    <a:pt x="1089929" y="17162"/>
                  </a:lnTo>
                  <a:lnTo>
                    <a:pt x="1064770" y="16920"/>
                  </a:lnTo>
                  <a:lnTo>
                    <a:pt x="1057719" y="16920"/>
                  </a:lnTo>
                  <a:lnTo>
                    <a:pt x="1053490" y="12690"/>
                  </a:lnTo>
                  <a:lnTo>
                    <a:pt x="1053490" y="4229"/>
                  </a:lnTo>
                  <a:lnTo>
                    <a:pt x="1057720" y="0"/>
                  </a:lnTo>
                  <a:lnTo>
                    <a:pt x="1064772" y="0"/>
                  </a:lnTo>
                  <a:lnTo>
                    <a:pt x="1090128" y="242"/>
                  </a:lnTo>
                  <a:lnTo>
                    <a:pt x="1115354" y="881"/>
                  </a:lnTo>
                  <a:lnTo>
                    <a:pt x="1164880" y="2819"/>
                  </a:lnTo>
                  <a:lnTo>
                    <a:pt x="1169110" y="2819"/>
                  </a:lnTo>
                  <a:lnTo>
                    <a:pt x="1173340" y="7050"/>
                  </a:lnTo>
                  <a:lnTo>
                    <a:pt x="1173340" y="16920"/>
                  </a:lnTo>
                  <a:lnTo>
                    <a:pt x="1169110" y="19740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270692" y="2507995"/>
              <a:ext cx="6915150" cy="682625"/>
            </a:xfrm>
            <a:custGeom>
              <a:avLst/>
              <a:gdLst/>
              <a:ahLst/>
              <a:cxnLst/>
              <a:rect l="l" t="t" r="r" b="b"/>
              <a:pathLst>
                <a:path w="6915150" h="682625">
                  <a:moveTo>
                    <a:pt x="6155258" y="85128"/>
                  </a:moveTo>
                  <a:lnTo>
                    <a:pt x="6070143" y="85128"/>
                  </a:lnTo>
                  <a:lnTo>
                    <a:pt x="6070143" y="0"/>
                  </a:lnTo>
                  <a:lnTo>
                    <a:pt x="5985091" y="0"/>
                  </a:lnTo>
                  <a:lnTo>
                    <a:pt x="5985091" y="85128"/>
                  </a:lnTo>
                  <a:lnTo>
                    <a:pt x="5899975" y="85128"/>
                  </a:lnTo>
                  <a:lnTo>
                    <a:pt x="5899975" y="381"/>
                  </a:lnTo>
                  <a:lnTo>
                    <a:pt x="5729757" y="381"/>
                  </a:lnTo>
                  <a:lnTo>
                    <a:pt x="5729757" y="85509"/>
                  </a:lnTo>
                  <a:lnTo>
                    <a:pt x="5644693" y="85509"/>
                  </a:lnTo>
                  <a:lnTo>
                    <a:pt x="5644693" y="381"/>
                  </a:lnTo>
                  <a:lnTo>
                    <a:pt x="5474474" y="381"/>
                  </a:lnTo>
                  <a:lnTo>
                    <a:pt x="5474474" y="596392"/>
                  </a:lnTo>
                  <a:lnTo>
                    <a:pt x="5389359" y="596392"/>
                  </a:lnTo>
                  <a:lnTo>
                    <a:pt x="5389359" y="511251"/>
                  </a:lnTo>
                  <a:lnTo>
                    <a:pt x="5474474" y="511251"/>
                  </a:lnTo>
                  <a:lnTo>
                    <a:pt x="5474474" y="426123"/>
                  </a:lnTo>
                  <a:lnTo>
                    <a:pt x="5304307" y="426123"/>
                  </a:lnTo>
                  <a:lnTo>
                    <a:pt x="5304307" y="511251"/>
                  </a:lnTo>
                  <a:lnTo>
                    <a:pt x="5304307" y="596392"/>
                  </a:lnTo>
                  <a:lnTo>
                    <a:pt x="5220119" y="596392"/>
                  </a:lnTo>
                  <a:lnTo>
                    <a:pt x="5220119" y="511251"/>
                  </a:lnTo>
                  <a:lnTo>
                    <a:pt x="5304307" y="511251"/>
                  </a:lnTo>
                  <a:lnTo>
                    <a:pt x="5304307" y="426123"/>
                  </a:lnTo>
                  <a:lnTo>
                    <a:pt x="5304307" y="340931"/>
                  </a:lnTo>
                  <a:lnTo>
                    <a:pt x="5220119" y="340931"/>
                  </a:lnTo>
                  <a:lnTo>
                    <a:pt x="5220119" y="170649"/>
                  </a:lnTo>
                  <a:lnTo>
                    <a:pt x="5304307" y="170649"/>
                  </a:lnTo>
                  <a:lnTo>
                    <a:pt x="5304307" y="340931"/>
                  </a:lnTo>
                  <a:lnTo>
                    <a:pt x="5474474" y="340931"/>
                  </a:lnTo>
                  <a:lnTo>
                    <a:pt x="5474474" y="170649"/>
                  </a:lnTo>
                  <a:lnTo>
                    <a:pt x="5389359" y="170649"/>
                  </a:lnTo>
                  <a:lnTo>
                    <a:pt x="5389359" y="381"/>
                  </a:lnTo>
                  <a:lnTo>
                    <a:pt x="532892" y="381"/>
                  </a:lnTo>
                  <a:lnTo>
                    <a:pt x="0" y="681532"/>
                  </a:lnTo>
                  <a:lnTo>
                    <a:pt x="5644693" y="681532"/>
                  </a:lnTo>
                  <a:lnTo>
                    <a:pt x="5644693" y="596392"/>
                  </a:lnTo>
                  <a:lnTo>
                    <a:pt x="5644693" y="511251"/>
                  </a:lnTo>
                  <a:lnTo>
                    <a:pt x="5644693" y="426123"/>
                  </a:lnTo>
                  <a:lnTo>
                    <a:pt x="5729757" y="426123"/>
                  </a:lnTo>
                  <a:lnTo>
                    <a:pt x="5729757" y="510781"/>
                  </a:lnTo>
                  <a:lnTo>
                    <a:pt x="5729757" y="595909"/>
                  </a:lnTo>
                  <a:lnTo>
                    <a:pt x="5814860" y="595909"/>
                  </a:lnTo>
                  <a:lnTo>
                    <a:pt x="5814860" y="510781"/>
                  </a:lnTo>
                  <a:lnTo>
                    <a:pt x="5899975" y="510781"/>
                  </a:lnTo>
                  <a:lnTo>
                    <a:pt x="5899975" y="595909"/>
                  </a:lnTo>
                  <a:lnTo>
                    <a:pt x="5814860" y="595909"/>
                  </a:lnTo>
                  <a:lnTo>
                    <a:pt x="5814860" y="681037"/>
                  </a:lnTo>
                  <a:lnTo>
                    <a:pt x="5985091" y="681037"/>
                  </a:lnTo>
                  <a:lnTo>
                    <a:pt x="5985091" y="595909"/>
                  </a:lnTo>
                  <a:lnTo>
                    <a:pt x="5985091" y="510781"/>
                  </a:lnTo>
                  <a:lnTo>
                    <a:pt x="6070143" y="510781"/>
                  </a:lnTo>
                  <a:lnTo>
                    <a:pt x="6070143" y="425653"/>
                  </a:lnTo>
                  <a:lnTo>
                    <a:pt x="6070143" y="340525"/>
                  </a:lnTo>
                  <a:lnTo>
                    <a:pt x="5985091" y="340525"/>
                  </a:lnTo>
                  <a:lnTo>
                    <a:pt x="5985091" y="340931"/>
                  </a:lnTo>
                  <a:lnTo>
                    <a:pt x="5985091" y="425653"/>
                  </a:lnTo>
                  <a:lnTo>
                    <a:pt x="5899975" y="425653"/>
                  </a:lnTo>
                  <a:lnTo>
                    <a:pt x="5899975" y="340931"/>
                  </a:lnTo>
                  <a:lnTo>
                    <a:pt x="5985091" y="340931"/>
                  </a:lnTo>
                  <a:lnTo>
                    <a:pt x="5985091" y="340525"/>
                  </a:lnTo>
                  <a:lnTo>
                    <a:pt x="5985091" y="255790"/>
                  </a:lnTo>
                  <a:lnTo>
                    <a:pt x="5899975" y="255790"/>
                  </a:lnTo>
                  <a:lnTo>
                    <a:pt x="5899975" y="340525"/>
                  </a:lnTo>
                  <a:lnTo>
                    <a:pt x="5814860" y="340525"/>
                  </a:lnTo>
                  <a:lnTo>
                    <a:pt x="5814860" y="425653"/>
                  </a:lnTo>
                  <a:lnTo>
                    <a:pt x="5729757" y="425653"/>
                  </a:lnTo>
                  <a:lnTo>
                    <a:pt x="5729757" y="255790"/>
                  </a:lnTo>
                  <a:lnTo>
                    <a:pt x="5644693" y="255790"/>
                  </a:lnTo>
                  <a:lnTo>
                    <a:pt x="5644693" y="340931"/>
                  </a:lnTo>
                  <a:lnTo>
                    <a:pt x="5559590" y="340931"/>
                  </a:lnTo>
                  <a:lnTo>
                    <a:pt x="5559590" y="255790"/>
                  </a:lnTo>
                  <a:lnTo>
                    <a:pt x="5644693" y="255790"/>
                  </a:lnTo>
                  <a:lnTo>
                    <a:pt x="5644693" y="170649"/>
                  </a:lnTo>
                  <a:lnTo>
                    <a:pt x="5729757" y="170649"/>
                  </a:lnTo>
                  <a:lnTo>
                    <a:pt x="5729757" y="255790"/>
                  </a:lnTo>
                  <a:lnTo>
                    <a:pt x="5899975" y="255790"/>
                  </a:lnTo>
                  <a:lnTo>
                    <a:pt x="5899975" y="170649"/>
                  </a:lnTo>
                  <a:lnTo>
                    <a:pt x="5814860" y="170649"/>
                  </a:lnTo>
                  <a:lnTo>
                    <a:pt x="5814860" y="85559"/>
                  </a:lnTo>
                  <a:lnTo>
                    <a:pt x="5899975" y="85559"/>
                  </a:lnTo>
                  <a:lnTo>
                    <a:pt x="5899975" y="170256"/>
                  </a:lnTo>
                  <a:lnTo>
                    <a:pt x="6070143" y="170256"/>
                  </a:lnTo>
                  <a:lnTo>
                    <a:pt x="6070143" y="172808"/>
                  </a:lnTo>
                  <a:lnTo>
                    <a:pt x="6063577" y="172808"/>
                  </a:lnTo>
                  <a:lnTo>
                    <a:pt x="6063577" y="255397"/>
                  </a:lnTo>
                  <a:lnTo>
                    <a:pt x="6063577" y="257937"/>
                  </a:lnTo>
                  <a:lnTo>
                    <a:pt x="6148692" y="257937"/>
                  </a:lnTo>
                  <a:lnTo>
                    <a:pt x="6148692" y="255397"/>
                  </a:lnTo>
                  <a:lnTo>
                    <a:pt x="6155258" y="255397"/>
                  </a:lnTo>
                  <a:lnTo>
                    <a:pt x="6155258" y="172808"/>
                  </a:lnTo>
                  <a:lnTo>
                    <a:pt x="6155258" y="170256"/>
                  </a:lnTo>
                  <a:lnTo>
                    <a:pt x="6155258" y="85128"/>
                  </a:lnTo>
                  <a:close/>
                </a:path>
                <a:path w="6915150" h="682625">
                  <a:moveTo>
                    <a:pt x="6318910" y="172808"/>
                  </a:moveTo>
                  <a:lnTo>
                    <a:pt x="6233795" y="172808"/>
                  </a:lnTo>
                  <a:lnTo>
                    <a:pt x="6233795" y="257937"/>
                  </a:lnTo>
                  <a:lnTo>
                    <a:pt x="6148692" y="257937"/>
                  </a:lnTo>
                  <a:lnTo>
                    <a:pt x="6148692" y="343065"/>
                  </a:lnTo>
                  <a:lnTo>
                    <a:pt x="6148692" y="428193"/>
                  </a:lnTo>
                  <a:lnTo>
                    <a:pt x="6233795" y="428193"/>
                  </a:lnTo>
                  <a:lnTo>
                    <a:pt x="6233795" y="343065"/>
                  </a:lnTo>
                  <a:lnTo>
                    <a:pt x="6318910" y="343065"/>
                  </a:lnTo>
                  <a:lnTo>
                    <a:pt x="6318910" y="257937"/>
                  </a:lnTo>
                  <a:lnTo>
                    <a:pt x="6318910" y="172808"/>
                  </a:lnTo>
                  <a:close/>
                </a:path>
                <a:path w="6915150" h="682625">
                  <a:moveTo>
                    <a:pt x="6403975" y="343065"/>
                  </a:moveTo>
                  <a:lnTo>
                    <a:pt x="6318910" y="343065"/>
                  </a:lnTo>
                  <a:lnTo>
                    <a:pt x="6318910" y="428193"/>
                  </a:lnTo>
                  <a:lnTo>
                    <a:pt x="6403975" y="428193"/>
                  </a:lnTo>
                  <a:lnTo>
                    <a:pt x="6403975" y="343065"/>
                  </a:lnTo>
                  <a:close/>
                </a:path>
                <a:path w="6915150" h="682625">
                  <a:moveTo>
                    <a:pt x="6574193" y="342582"/>
                  </a:moveTo>
                  <a:lnTo>
                    <a:pt x="6489078" y="342582"/>
                  </a:lnTo>
                  <a:lnTo>
                    <a:pt x="6489078" y="427723"/>
                  </a:lnTo>
                  <a:lnTo>
                    <a:pt x="6574193" y="427723"/>
                  </a:lnTo>
                  <a:lnTo>
                    <a:pt x="6574193" y="342582"/>
                  </a:lnTo>
                  <a:close/>
                </a:path>
                <a:path w="6915150" h="682625">
                  <a:moveTo>
                    <a:pt x="6574193" y="172313"/>
                  </a:moveTo>
                  <a:lnTo>
                    <a:pt x="6489078" y="172313"/>
                  </a:lnTo>
                  <a:lnTo>
                    <a:pt x="6489078" y="257441"/>
                  </a:lnTo>
                  <a:lnTo>
                    <a:pt x="6574193" y="257441"/>
                  </a:lnTo>
                  <a:lnTo>
                    <a:pt x="6574193" y="172313"/>
                  </a:lnTo>
                  <a:close/>
                </a:path>
                <a:path w="6915150" h="682625">
                  <a:moveTo>
                    <a:pt x="6574193" y="2032"/>
                  </a:moveTo>
                  <a:lnTo>
                    <a:pt x="6403975" y="2032"/>
                  </a:lnTo>
                  <a:lnTo>
                    <a:pt x="6403975" y="87172"/>
                  </a:lnTo>
                  <a:lnTo>
                    <a:pt x="6574193" y="87172"/>
                  </a:lnTo>
                  <a:lnTo>
                    <a:pt x="6574193" y="2032"/>
                  </a:lnTo>
                  <a:close/>
                </a:path>
                <a:path w="6915150" h="682625">
                  <a:moveTo>
                    <a:pt x="6744360" y="598055"/>
                  </a:moveTo>
                  <a:lnTo>
                    <a:pt x="6659245" y="598055"/>
                  </a:lnTo>
                  <a:lnTo>
                    <a:pt x="6659245" y="682066"/>
                  </a:lnTo>
                  <a:lnTo>
                    <a:pt x="6744360" y="682066"/>
                  </a:lnTo>
                  <a:lnTo>
                    <a:pt x="6744360" y="598055"/>
                  </a:lnTo>
                  <a:close/>
                </a:path>
                <a:path w="6915150" h="682625">
                  <a:moveTo>
                    <a:pt x="6744360" y="427723"/>
                  </a:moveTo>
                  <a:lnTo>
                    <a:pt x="6659245" y="427723"/>
                  </a:lnTo>
                  <a:lnTo>
                    <a:pt x="6659245" y="512864"/>
                  </a:lnTo>
                  <a:lnTo>
                    <a:pt x="6744360" y="512864"/>
                  </a:lnTo>
                  <a:lnTo>
                    <a:pt x="6744360" y="427723"/>
                  </a:lnTo>
                  <a:close/>
                </a:path>
                <a:path w="6915150" h="682625">
                  <a:moveTo>
                    <a:pt x="6744360" y="257441"/>
                  </a:moveTo>
                  <a:lnTo>
                    <a:pt x="6659245" y="257441"/>
                  </a:lnTo>
                  <a:lnTo>
                    <a:pt x="6659245" y="342582"/>
                  </a:lnTo>
                  <a:lnTo>
                    <a:pt x="6744360" y="342582"/>
                  </a:lnTo>
                  <a:lnTo>
                    <a:pt x="6744360" y="257441"/>
                  </a:lnTo>
                  <a:close/>
                </a:path>
                <a:path w="6915150" h="682625">
                  <a:moveTo>
                    <a:pt x="6829476" y="512864"/>
                  </a:moveTo>
                  <a:lnTo>
                    <a:pt x="6744360" y="512864"/>
                  </a:lnTo>
                  <a:lnTo>
                    <a:pt x="6744360" y="598055"/>
                  </a:lnTo>
                  <a:lnTo>
                    <a:pt x="6829476" y="598055"/>
                  </a:lnTo>
                  <a:lnTo>
                    <a:pt x="6829476" y="512864"/>
                  </a:lnTo>
                  <a:close/>
                </a:path>
                <a:path w="6915150" h="682625">
                  <a:moveTo>
                    <a:pt x="6829476" y="172313"/>
                  </a:moveTo>
                  <a:lnTo>
                    <a:pt x="6744360" y="172313"/>
                  </a:lnTo>
                  <a:lnTo>
                    <a:pt x="6744360" y="257441"/>
                  </a:lnTo>
                  <a:lnTo>
                    <a:pt x="6829476" y="257441"/>
                  </a:lnTo>
                  <a:lnTo>
                    <a:pt x="6829476" y="172313"/>
                  </a:lnTo>
                  <a:close/>
                </a:path>
                <a:path w="6915150" h="682625">
                  <a:moveTo>
                    <a:pt x="6914578" y="342582"/>
                  </a:moveTo>
                  <a:lnTo>
                    <a:pt x="6829476" y="342582"/>
                  </a:lnTo>
                  <a:lnTo>
                    <a:pt x="6829476" y="512864"/>
                  </a:lnTo>
                  <a:lnTo>
                    <a:pt x="6914578" y="512864"/>
                  </a:lnTo>
                  <a:lnTo>
                    <a:pt x="6914578" y="342582"/>
                  </a:lnTo>
                  <a:close/>
                </a:path>
              </a:pathLst>
            </a:custGeom>
            <a:solidFill>
              <a:srgbClr val="F6931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0846" y="3020853"/>
              <a:ext cx="504041" cy="16920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276005" y="2023308"/>
            <a:ext cx="2506345" cy="15157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750" spc="894">
                <a:solidFill>
                  <a:srgbClr val="002629"/>
                </a:solidFill>
              </a:rPr>
              <a:t>C</a:t>
            </a:r>
            <a:r>
              <a:rPr dirty="0" sz="9750" spc="-75">
                <a:solidFill>
                  <a:srgbClr val="002629"/>
                </a:solidFill>
              </a:rPr>
              <a:t>T</a:t>
            </a:r>
            <a:r>
              <a:rPr dirty="0" sz="9750" spc="-195">
                <a:solidFill>
                  <a:srgbClr val="002629"/>
                </a:solidFill>
              </a:rPr>
              <a:t>P</a:t>
            </a:r>
            <a:endParaRPr sz="9750"/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15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75"/>
              </a:spcBef>
            </a:pPr>
            <a:r>
              <a:rPr dirty="0" spc="420"/>
              <a:t>M</a:t>
            </a:r>
            <a:r>
              <a:rPr dirty="0" spc="-1745"/>
              <a:t>I</a:t>
            </a:r>
            <a:r>
              <a:rPr dirty="0" spc="-50"/>
              <a:t>N</a:t>
            </a:r>
            <a:r>
              <a:rPr dirty="0" spc="-1745"/>
              <a:t>I</a:t>
            </a:r>
            <a:r>
              <a:rPr dirty="0" spc="-1015"/>
              <a:t> </a:t>
            </a:r>
            <a:r>
              <a:rPr dirty="0" spc="-210"/>
              <a:t>P</a:t>
            </a:r>
            <a:r>
              <a:rPr dirty="0" spc="-645"/>
              <a:t>R</a:t>
            </a:r>
            <a:r>
              <a:rPr dirty="0" spc="170"/>
              <a:t>O</a:t>
            </a:r>
            <a:r>
              <a:rPr dirty="0" spc="245"/>
              <a:t>JECT</a:t>
            </a: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4650" spc="-50" b="0">
                <a:solidFill>
                  <a:srgbClr val="000000"/>
                </a:solidFill>
                <a:latin typeface="Lucida Sans Unicode"/>
                <a:cs typeface="Lucida Sans Unicode"/>
              </a:rPr>
              <a:t>ENDSEM</a:t>
            </a:r>
            <a:r>
              <a:rPr dirty="0" sz="4650" spc="-24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4650" spc="-110" b="0">
                <a:solidFill>
                  <a:srgbClr val="000000"/>
                </a:solidFill>
                <a:latin typeface="Lucida Sans Unicode"/>
                <a:cs typeface="Lucida Sans Unicode"/>
              </a:rPr>
              <a:t>LAB</a:t>
            </a:r>
            <a:r>
              <a:rPr dirty="0" sz="4650" spc="-24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4650" spc="-30" b="0">
                <a:solidFill>
                  <a:srgbClr val="000000"/>
                </a:solidFill>
                <a:latin typeface="Lucida Sans Unicode"/>
                <a:cs typeface="Lucida Sans Unicode"/>
              </a:rPr>
              <a:t>ASSIGNMENT</a:t>
            </a:r>
            <a:endParaRPr sz="4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435715">
              <a:lnSpc>
                <a:spcPct val="100000"/>
              </a:lnSpc>
              <a:spcBef>
                <a:spcPts val="100"/>
              </a:spcBef>
            </a:pPr>
            <a:r>
              <a:rPr dirty="0" spc="-590"/>
              <a:t>R</a:t>
            </a:r>
            <a:r>
              <a:rPr dirty="0" spc="-610"/>
              <a:t>E</a:t>
            </a:r>
            <a:r>
              <a:rPr dirty="0" spc="-120"/>
              <a:t>S</a:t>
            </a:r>
            <a:r>
              <a:rPr dirty="0" spc="-245"/>
              <a:t>U</a:t>
            </a:r>
            <a:r>
              <a:rPr dirty="0" spc="-735"/>
              <a:t>L</a:t>
            </a:r>
            <a:r>
              <a:rPr dirty="0" spc="-75"/>
              <a:t>T</a:t>
            </a:r>
            <a:r>
              <a:rPr dirty="0" spc="-12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5301" y="2882626"/>
            <a:ext cx="11145520" cy="5719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50" spc="19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4</a:t>
            </a:r>
            <a:r>
              <a:rPr dirty="0" u="heavy" sz="3650" spc="-4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.</a:t>
            </a:r>
            <a:r>
              <a:rPr dirty="0" u="heavy" sz="3650" spc="-37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50" spc="-8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H</a:t>
            </a:r>
            <a:r>
              <a:rPr dirty="0" u="heavy" sz="3650" spc="7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650" spc="29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3650" spc="1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l</a:t>
            </a:r>
            <a:r>
              <a:rPr dirty="0" u="heavy" sz="3650" spc="1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650" spc="16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h</a:t>
            </a:r>
            <a:r>
              <a:rPr dirty="0" u="heavy" sz="3650" spc="-37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50" spc="32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C</a:t>
            </a:r>
            <a:r>
              <a:rPr dirty="0" u="heavy" sz="3650" spc="16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h</a:t>
            </a:r>
            <a:r>
              <a:rPr dirty="0" u="heavy" sz="3650" spc="7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e</a:t>
            </a:r>
            <a:r>
              <a:rPr dirty="0" sz="3650" spc="285" b="1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dirty="0" sz="3650" spc="155" b="1">
                <a:solidFill>
                  <a:srgbClr val="002629"/>
                </a:solidFill>
                <a:latin typeface="Tahoma"/>
                <a:cs typeface="Tahoma"/>
              </a:rPr>
              <a:t>k</a:t>
            </a:r>
            <a:r>
              <a:rPr dirty="0" sz="3650" spc="7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650" spc="4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endParaRPr sz="3650">
              <a:latin typeface="Tahoma"/>
              <a:cs typeface="Tahoma"/>
            </a:endParaRPr>
          </a:p>
          <a:p>
            <a:pPr algn="just" marL="12700" marR="5080">
              <a:lnSpc>
                <a:spcPct val="115599"/>
              </a:lnSpc>
              <a:spcBef>
                <a:spcPts val="1600"/>
              </a:spcBef>
            </a:pPr>
            <a:r>
              <a:rPr dirty="0" sz="2000" spc="-10">
                <a:latin typeface="Lucida Sans Unicode"/>
                <a:cs typeface="Lucida Sans Unicode"/>
              </a:rPr>
              <a:t>The </a:t>
            </a:r>
            <a:r>
              <a:rPr dirty="0" sz="2000" spc="110">
                <a:latin typeface="Lucida Sans Unicode"/>
                <a:cs typeface="Lucida Sans Unicode"/>
              </a:rPr>
              <a:t>code </a:t>
            </a:r>
            <a:r>
              <a:rPr dirty="0" sz="2000" spc="35">
                <a:latin typeface="Lucida Sans Unicode"/>
                <a:cs typeface="Lucida Sans Unicode"/>
              </a:rPr>
              <a:t>asks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25">
                <a:latin typeface="Lucida Sans Unicode"/>
                <a:cs typeface="Lucida Sans Unicode"/>
              </a:rPr>
              <a:t>user </a:t>
            </a:r>
            <a:r>
              <a:rPr dirty="0" sz="2000" spc="-85">
                <a:latin typeface="Lucida Sans Unicode"/>
                <a:cs typeface="Lucida Sans Unicode"/>
              </a:rPr>
              <a:t>if </a:t>
            </a:r>
            <a:r>
              <a:rPr dirty="0" sz="2000" spc="50">
                <a:latin typeface="Lucida Sans Unicode"/>
                <a:cs typeface="Lucida Sans Unicode"/>
              </a:rPr>
              <a:t>they </a:t>
            </a:r>
            <a:r>
              <a:rPr dirty="0" sz="2000" spc="95">
                <a:latin typeface="Lucida Sans Unicode"/>
                <a:cs typeface="Lucida Sans Unicode"/>
              </a:rPr>
              <a:t>are </a:t>
            </a:r>
            <a:r>
              <a:rPr dirty="0" sz="2000" spc="-5">
                <a:latin typeface="Lucida Sans Unicode"/>
                <a:cs typeface="Lucida Sans Unicode"/>
              </a:rPr>
              <a:t>suffering </a:t>
            </a:r>
            <a:r>
              <a:rPr dirty="0" sz="2000" spc="15">
                <a:latin typeface="Lucida Sans Unicode"/>
                <a:cs typeface="Lucida Sans Unicode"/>
              </a:rPr>
              <a:t>from </a:t>
            </a:r>
            <a:r>
              <a:rPr dirty="0" sz="2000" spc="114">
                <a:latin typeface="Lucida Sans Unicode"/>
                <a:cs typeface="Lucida Sans Unicode"/>
              </a:rPr>
              <a:t>any </a:t>
            </a:r>
            <a:r>
              <a:rPr dirty="0" sz="2000" spc="60">
                <a:latin typeface="Lucida Sans Unicode"/>
                <a:cs typeface="Lucida Sans Unicode"/>
              </a:rPr>
              <a:t>covid </a:t>
            </a:r>
            <a:r>
              <a:rPr dirty="0" sz="2000" spc="75">
                <a:latin typeface="Lucida Sans Unicode"/>
                <a:cs typeface="Lucida Sans Unicode"/>
              </a:rPr>
              <a:t>symptoms </a:t>
            </a:r>
            <a:r>
              <a:rPr dirty="0" sz="2000" spc="-15">
                <a:latin typeface="Lucida Sans Unicode"/>
                <a:cs typeface="Lucida Sans Unicode"/>
              </a:rPr>
              <a:t>or </a:t>
            </a:r>
            <a:r>
              <a:rPr dirty="0" sz="2000" spc="-85">
                <a:latin typeface="Lucida Sans Unicode"/>
                <a:cs typeface="Lucida Sans Unicode"/>
              </a:rPr>
              <a:t>if </a:t>
            </a:r>
            <a:r>
              <a:rPr dirty="0" sz="2000" spc="50">
                <a:latin typeface="Lucida Sans Unicode"/>
                <a:cs typeface="Lucida Sans Unicode"/>
              </a:rPr>
              <a:t>they </a:t>
            </a:r>
            <a:r>
              <a:rPr dirty="0" sz="2000" spc="120">
                <a:latin typeface="Lucida Sans Unicode"/>
                <a:cs typeface="Lucida Sans Unicode"/>
              </a:rPr>
              <a:t>have </a:t>
            </a:r>
            <a:r>
              <a:rPr dirty="0" sz="2000" spc="125">
                <a:latin typeface="Lucida Sans Unicode"/>
                <a:cs typeface="Lucida Sans Unicode"/>
              </a:rPr>
              <a:t> </a:t>
            </a:r>
            <a:r>
              <a:rPr dirty="0" sz="2000" spc="114">
                <a:latin typeface="Lucida Sans Unicode"/>
                <a:cs typeface="Lucida Sans Unicode"/>
              </a:rPr>
              <a:t>any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 spc="-15">
                <a:latin typeface="Lucida Sans Unicode"/>
                <a:cs typeface="Lucida Sans Unicode"/>
              </a:rPr>
              <a:t>pre-existing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conditions.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 spc="30">
                <a:latin typeface="Lucida Sans Unicode"/>
                <a:cs typeface="Lucida Sans Unicode"/>
              </a:rPr>
              <a:t>Considering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the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 spc="50">
                <a:latin typeface="Lucida Sans Unicode"/>
                <a:cs typeface="Lucida Sans Unicode"/>
              </a:rPr>
              <a:t>health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issues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the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 spc="60">
                <a:latin typeface="Lucida Sans Unicode"/>
                <a:cs typeface="Lucida Sans Unicode"/>
              </a:rPr>
              <a:t>recent</a:t>
            </a:r>
            <a:r>
              <a:rPr dirty="0" sz="2000" spc="-70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travel</a:t>
            </a:r>
            <a:r>
              <a:rPr dirty="0" sz="2000" spc="-65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records </a:t>
            </a:r>
            <a:r>
              <a:rPr dirty="0" sz="2000" spc="-625">
                <a:latin typeface="Lucida Sans Unicode"/>
                <a:cs typeface="Lucida Sans Unicode"/>
              </a:rPr>
              <a:t> </a:t>
            </a:r>
            <a:r>
              <a:rPr dirty="0" sz="2000" spc="-20">
                <a:latin typeface="Lucida Sans Unicode"/>
                <a:cs typeface="Lucida Sans Unicode"/>
              </a:rPr>
              <a:t>of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-30">
                <a:latin typeface="Lucida Sans Unicode"/>
                <a:cs typeface="Lucida Sans Unicode"/>
              </a:rPr>
              <a:t>user, </a:t>
            </a:r>
            <a:r>
              <a:rPr dirty="0" sz="2000" spc="30">
                <a:latin typeface="Lucida Sans Unicode"/>
                <a:cs typeface="Lucida Sans Unicode"/>
              </a:rPr>
              <a:t>Health </a:t>
            </a:r>
            <a:r>
              <a:rPr dirty="0" sz="2000" spc="55">
                <a:latin typeface="Lucida Sans Unicode"/>
                <a:cs typeface="Lucida Sans Unicode"/>
              </a:rPr>
              <a:t>Checker </a:t>
            </a:r>
            <a:r>
              <a:rPr dirty="0" sz="2000" spc="-45">
                <a:latin typeface="Lucida Sans Unicode"/>
                <a:cs typeface="Lucida Sans Unicode"/>
              </a:rPr>
              <a:t>will </a:t>
            </a:r>
            <a:r>
              <a:rPr dirty="0" sz="2000" spc="35">
                <a:latin typeface="Lucida Sans Unicode"/>
                <a:cs typeface="Lucida Sans Unicode"/>
              </a:rPr>
              <a:t>help </a:t>
            </a:r>
            <a:r>
              <a:rPr dirty="0" sz="2000" spc="-30">
                <a:latin typeface="Lucida Sans Unicode"/>
                <a:cs typeface="Lucida Sans Unicode"/>
              </a:rPr>
              <a:t>in </a:t>
            </a:r>
            <a:r>
              <a:rPr dirty="0" sz="2000" spc="65">
                <a:latin typeface="Lucida Sans Unicode"/>
                <a:cs typeface="Lucida Sans Unicode"/>
              </a:rPr>
              <a:t>calculating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-75">
                <a:latin typeface="Lucida Sans Unicode"/>
                <a:cs typeface="Lucida Sans Unicode"/>
              </a:rPr>
              <a:t>risk </a:t>
            </a:r>
            <a:r>
              <a:rPr dirty="0" sz="2000" spc="-20">
                <a:latin typeface="Lucida Sans Unicode"/>
                <a:cs typeface="Lucida Sans Unicode"/>
              </a:rPr>
              <a:t>of </a:t>
            </a:r>
            <a:r>
              <a:rPr dirty="0" sz="2000" spc="50">
                <a:latin typeface="Lucida Sans Unicode"/>
                <a:cs typeface="Lucida Sans Unicode"/>
              </a:rPr>
              <a:t>being </a:t>
            </a:r>
            <a:r>
              <a:rPr dirty="0" sz="2000" spc="70">
                <a:latin typeface="Lucida Sans Unicode"/>
                <a:cs typeface="Lucida Sans Unicode"/>
              </a:rPr>
              <a:t>affected </a:t>
            </a:r>
            <a:r>
              <a:rPr dirty="0" sz="2000" spc="80">
                <a:latin typeface="Lucida Sans Unicode"/>
                <a:cs typeface="Lucida Sans Unicode"/>
              </a:rPr>
              <a:t>by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45">
                <a:latin typeface="Lucida Sans Unicode"/>
                <a:cs typeface="Lucida Sans Unicode"/>
              </a:rPr>
              <a:t> </a:t>
            </a:r>
            <a:r>
              <a:rPr dirty="0" sz="2000" spc="75">
                <a:latin typeface="Lucida Sans Unicode"/>
                <a:cs typeface="Lucida Sans Unicode"/>
              </a:rPr>
              <a:t>Corona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-50">
                <a:latin typeface="Lucida Sans Unicode"/>
                <a:cs typeface="Lucida Sans Unicode"/>
              </a:rPr>
              <a:t>Virus.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50">
              <a:latin typeface="Lucida Sans Unicode"/>
              <a:cs typeface="Lucida Sans Unicode"/>
            </a:endParaRPr>
          </a:p>
          <a:p>
            <a:pPr marL="305435" indent="-293370">
              <a:lnSpc>
                <a:spcPct val="100000"/>
              </a:lnSpc>
              <a:buAutoNum type="alphaLcPeriod"/>
              <a:tabLst>
                <a:tab pos="306070" algn="l"/>
              </a:tabLst>
            </a:pPr>
            <a:r>
              <a:rPr dirty="0" sz="2000" spc="20">
                <a:latin typeface="Lucida Sans Unicode"/>
                <a:cs typeface="Lucida Sans Unicode"/>
              </a:rPr>
              <a:t>Questions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regarding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55">
                <a:latin typeface="Lucida Sans Unicode"/>
                <a:cs typeface="Lucida Sans Unicode"/>
              </a:rPr>
              <a:t>Covid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55">
                <a:latin typeface="Lucida Sans Unicode"/>
                <a:cs typeface="Lucida Sans Unicode"/>
              </a:rPr>
              <a:t>symptons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buFont typeface="Lucida Sans Unicode"/>
              <a:buAutoNum type="alphaLcPeriod"/>
            </a:pPr>
            <a:endParaRPr sz="2050">
              <a:latin typeface="Lucida Sans Unicode"/>
              <a:cs typeface="Lucida Sans Unicode"/>
            </a:endParaRPr>
          </a:p>
          <a:p>
            <a:pPr marL="305435" indent="-293370">
              <a:lnSpc>
                <a:spcPct val="100000"/>
              </a:lnSpc>
              <a:buAutoNum type="alphaLcPeriod"/>
              <a:tabLst>
                <a:tab pos="306070" algn="l"/>
              </a:tabLst>
            </a:pPr>
            <a:r>
              <a:rPr dirty="0" sz="2000" spc="20">
                <a:latin typeface="Lucida Sans Unicode"/>
                <a:cs typeface="Lucida Sans Unicode"/>
              </a:rPr>
              <a:t>Questions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regarding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-15">
                <a:latin typeface="Lucida Sans Unicode"/>
                <a:cs typeface="Lucida Sans Unicode"/>
              </a:rPr>
              <a:t>Pre-existing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25">
                <a:latin typeface="Lucida Sans Unicode"/>
                <a:cs typeface="Lucida Sans Unicode"/>
              </a:rPr>
              <a:t>conditions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buFont typeface="Lucida Sans Unicode"/>
              <a:buAutoNum type="alphaLcPeriod"/>
            </a:pPr>
            <a:endParaRPr sz="2050">
              <a:latin typeface="Lucida Sans Unicode"/>
              <a:cs typeface="Lucida Sans Unicode"/>
            </a:endParaRPr>
          </a:p>
          <a:p>
            <a:pPr marL="287655" indent="-275590">
              <a:lnSpc>
                <a:spcPct val="100000"/>
              </a:lnSpc>
              <a:buAutoNum type="alphaLcPeriod"/>
              <a:tabLst>
                <a:tab pos="288290" algn="l"/>
              </a:tabLst>
            </a:pPr>
            <a:r>
              <a:rPr dirty="0" sz="2000" spc="60">
                <a:latin typeface="Lucida Sans Unicode"/>
                <a:cs typeface="Lucida Sans Unicode"/>
              </a:rPr>
              <a:t>Recent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Travel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10">
                <a:latin typeface="Lucida Sans Unicode"/>
                <a:cs typeface="Lucida Sans Unicode"/>
              </a:rPr>
              <a:t>Details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buFont typeface="Lucida Sans Unicode"/>
              <a:buAutoNum type="alphaLcPeriod"/>
            </a:pPr>
            <a:endParaRPr sz="2050">
              <a:latin typeface="Lucida Sans Unicode"/>
              <a:cs typeface="Lucida Sans Unicode"/>
            </a:endParaRPr>
          </a:p>
          <a:p>
            <a:pPr marL="305435" indent="-293370">
              <a:lnSpc>
                <a:spcPct val="100000"/>
              </a:lnSpc>
              <a:buAutoNum type="alphaLcPeriod"/>
              <a:tabLst>
                <a:tab pos="306070" algn="l"/>
              </a:tabLst>
            </a:pPr>
            <a:r>
              <a:rPr dirty="0" sz="2000" spc="-55">
                <a:latin typeface="Lucida Sans Unicode"/>
                <a:cs typeface="Lucida Sans Unicode"/>
              </a:rPr>
              <a:t>R</a:t>
            </a:r>
            <a:r>
              <a:rPr dirty="0" sz="2000" spc="-95">
                <a:latin typeface="Lucida Sans Unicode"/>
                <a:cs typeface="Lucida Sans Unicode"/>
              </a:rPr>
              <a:t>i</a:t>
            </a:r>
            <a:r>
              <a:rPr dirty="0" sz="2000" spc="15">
                <a:latin typeface="Lucida Sans Unicode"/>
                <a:cs typeface="Lucida Sans Unicode"/>
              </a:rPr>
              <a:t>s</a:t>
            </a:r>
            <a:r>
              <a:rPr dirty="0" sz="2000" spc="-140">
                <a:latin typeface="Lucida Sans Unicode"/>
                <a:cs typeface="Lucida Sans Unicode"/>
              </a:rPr>
              <a:t>k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P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-80">
                <a:latin typeface="Lucida Sans Unicode"/>
                <a:cs typeface="Lucida Sans Unicode"/>
              </a:rPr>
              <a:t>r</a:t>
            </a:r>
            <a:r>
              <a:rPr dirty="0" sz="2000" spc="180">
                <a:latin typeface="Lucida Sans Unicode"/>
                <a:cs typeface="Lucida Sans Unicode"/>
              </a:rPr>
              <a:t>c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30">
                <a:latin typeface="Lucida Sans Unicode"/>
                <a:cs typeface="Lucida Sans Unicode"/>
              </a:rPr>
              <a:t>n</a:t>
            </a:r>
            <a:r>
              <a:rPr dirty="0" sz="2000" spc="-25">
                <a:latin typeface="Lucida Sans Unicode"/>
                <a:cs typeface="Lucida Sans Unicode"/>
              </a:rPr>
              <a:t>t</a:t>
            </a:r>
            <a:r>
              <a:rPr dirty="0" sz="2000" spc="240">
                <a:latin typeface="Lucida Sans Unicode"/>
                <a:cs typeface="Lucida Sans Unicode"/>
              </a:rPr>
              <a:t>a</a:t>
            </a:r>
            <a:r>
              <a:rPr dirty="0" sz="2000" spc="95">
                <a:latin typeface="Lucida Sans Unicode"/>
                <a:cs typeface="Lucida Sans Unicode"/>
              </a:rPr>
              <a:t>g</a:t>
            </a:r>
            <a:r>
              <a:rPr dirty="0" sz="2000" spc="125">
                <a:latin typeface="Lucida Sans Unicode"/>
                <a:cs typeface="Lucida Sans Unicode"/>
              </a:rPr>
              <a:t>e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buFont typeface="Lucida Sans Unicode"/>
              <a:buAutoNum type="alphaLcPeriod"/>
            </a:pPr>
            <a:endParaRPr sz="2050">
              <a:latin typeface="Lucida Sans Unicode"/>
              <a:cs typeface="Lucida Sans Unicode"/>
            </a:endParaRPr>
          </a:p>
          <a:p>
            <a:pPr marL="290830" indent="-278765">
              <a:lnSpc>
                <a:spcPct val="100000"/>
              </a:lnSpc>
              <a:buAutoNum type="alphaLcPeriod"/>
              <a:tabLst>
                <a:tab pos="291465" algn="l"/>
              </a:tabLst>
            </a:pPr>
            <a:r>
              <a:rPr dirty="0" sz="2000" spc="85">
                <a:latin typeface="Lucida Sans Unicode"/>
                <a:cs typeface="Lucida Sans Unicode"/>
              </a:rPr>
              <a:t>Message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40">
                <a:latin typeface="Lucida Sans Unicode"/>
                <a:cs typeface="Lucida Sans Unicode"/>
              </a:rPr>
              <a:t>for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the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25">
                <a:latin typeface="Lucida Sans Unicode"/>
                <a:cs typeface="Lucida Sans Unicode"/>
              </a:rPr>
              <a:t>user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35">
                <a:latin typeface="Lucida Sans Unicode"/>
                <a:cs typeface="Lucida Sans Unicode"/>
              </a:rPr>
              <a:t>(based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on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the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70">
                <a:latin typeface="Lucida Sans Unicode"/>
                <a:cs typeface="Lucida Sans Unicode"/>
              </a:rPr>
              <a:t>Risk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00">
                <a:latin typeface="Lucida Sans Unicode"/>
                <a:cs typeface="Lucida Sans Unicode"/>
              </a:rPr>
              <a:t>Percentage)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129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718685" cy="10287000"/>
            <a:chOff x="0" y="0"/>
            <a:chExt cx="471868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068445" cy="7159625"/>
            </a:xfrm>
            <a:custGeom>
              <a:avLst/>
              <a:gdLst/>
              <a:ahLst/>
              <a:cxnLst/>
              <a:rect l="l" t="t" r="r" b="b"/>
              <a:pathLst>
                <a:path w="4068445" h="7159625">
                  <a:moveTo>
                    <a:pt x="0" y="0"/>
                  </a:moveTo>
                  <a:lnTo>
                    <a:pt x="1417923" y="0"/>
                  </a:lnTo>
                  <a:lnTo>
                    <a:pt x="4067947" y="2153459"/>
                  </a:lnTo>
                  <a:lnTo>
                    <a:pt x="0" y="7159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3561715" cy="6586855"/>
            </a:xfrm>
            <a:custGeom>
              <a:avLst/>
              <a:gdLst/>
              <a:ahLst/>
              <a:cxnLst/>
              <a:rect l="l" t="t" r="r" b="b"/>
              <a:pathLst>
                <a:path w="3561715" h="6586855">
                  <a:moveTo>
                    <a:pt x="849178" y="0"/>
                  </a:moveTo>
                  <a:lnTo>
                    <a:pt x="3561343" y="2203956"/>
                  </a:lnTo>
                  <a:lnTo>
                    <a:pt x="0" y="6586507"/>
                  </a:lnTo>
                  <a:lnTo>
                    <a:pt x="0" y="6293046"/>
                  </a:lnTo>
                  <a:lnTo>
                    <a:pt x="3298518" y="2233925"/>
                  </a:lnTo>
                  <a:lnTo>
                    <a:pt x="549473" y="0"/>
                  </a:lnTo>
                  <a:lnTo>
                    <a:pt x="8491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5161613"/>
              <a:ext cx="4718685" cy="5125720"/>
            </a:xfrm>
            <a:custGeom>
              <a:avLst/>
              <a:gdLst/>
              <a:ahLst/>
              <a:cxnLst/>
              <a:rect l="l" t="t" r="r" b="b"/>
              <a:pathLst>
                <a:path w="4718685" h="5125720">
                  <a:moveTo>
                    <a:pt x="0" y="830866"/>
                  </a:moveTo>
                  <a:lnTo>
                    <a:pt x="675177" y="0"/>
                  </a:lnTo>
                  <a:lnTo>
                    <a:pt x="4718632" y="3285787"/>
                  </a:lnTo>
                  <a:lnTo>
                    <a:pt x="3223739" y="5125386"/>
                  </a:lnTo>
                  <a:lnTo>
                    <a:pt x="0" y="5125386"/>
                  </a:lnTo>
                  <a:lnTo>
                    <a:pt x="0" y="830866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5556261"/>
              <a:ext cx="4321175" cy="4730750"/>
            </a:xfrm>
            <a:custGeom>
              <a:avLst/>
              <a:gdLst/>
              <a:ahLst/>
              <a:cxnLst/>
              <a:rect l="l" t="t" r="r" b="b"/>
              <a:pathLst>
                <a:path w="4321175" h="4730750">
                  <a:moveTo>
                    <a:pt x="713742" y="0"/>
                  </a:moveTo>
                  <a:lnTo>
                    <a:pt x="4321065" y="2931378"/>
                  </a:lnTo>
                  <a:lnTo>
                    <a:pt x="2858872" y="4730738"/>
                  </a:lnTo>
                  <a:lnTo>
                    <a:pt x="2672075" y="4730738"/>
                  </a:lnTo>
                  <a:lnTo>
                    <a:pt x="4115192" y="2954853"/>
                  </a:lnTo>
                  <a:lnTo>
                    <a:pt x="620374" y="114898"/>
                  </a:lnTo>
                  <a:lnTo>
                    <a:pt x="713742" y="0"/>
                  </a:lnTo>
                  <a:close/>
                </a:path>
                <a:path w="4321175" h="4730750">
                  <a:moveTo>
                    <a:pt x="620374" y="114898"/>
                  </a:moveTo>
                  <a:lnTo>
                    <a:pt x="735272" y="208266"/>
                  </a:lnTo>
                  <a:lnTo>
                    <a:pt x="0" y="1113084"/>
                  </a:lnTo>
                  <a:lnTo>
                    <a:pt x="0" y="878323"/>
                  </a:lnTo>
                  <a:lnTo>
                    <a:pt x="620374" y="11489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3321868"/>
              <a:ext cx="3703954" cy="6965315"/>
            </a:xfrm>
            <a:custGeom>
              <a:avLst/>
              <a:gdLst/>
              <a:ahLst/>
              <a:cxnLst/>
              <a:rect l="l" t="t" r="r" b="b"/>
              <a:pathLst>
                <a:path w="3703954" h="6965315">
                  <a:moveTo>
                    <a:pt x="0" y="0"/>
                  </a:moveTo>
                  <a:lnTo>
                    <a:pt x="3703539" y="3009565"/>
                  </a:lnTo>
                  <a:lnTo>
                    <a:pt x="489172" y="6965131"/>
                  </a:lnTo>
                  <a:lnTo>
                    <a:pt x="0" y="6965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3421625"/>
              <a:ext cx="3594735" cy="6865620"/>
            </a:xfrm>
            <a:custGeom>
              <a:avLst/>
              <a:gdLst/>
              <a:ahLst/>
              <a:cxnLst/>
              <a:rect l="l" t="t" r="r" b="b"/>
              <a:pathLst>
                <a:path w="3594735" h="6865620">
                  <a:moveTo>
                    <a:pt x="0" y="0"/>
                  </a:moveTo>
                  <a:lnTo>
                    <a:pt x="3594639" y="2921071"/>
                  </a:lnTo>
                  <a:lnTo>
                    <a:pt x="389424" y="6865374"/>
                  </a:lnTo>
                  <a:lnTo>
                    <a:pt x="0" y="6865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3819646"/>
              <a:ext cx="3160395" cy="6457315"/>
            </a:xfrm>
            <a:custGeom>
              <a:avLst/>
              <a:gdLst/>
              <a:ahLst/>
              <a:cxnLst/>
              <a:rect l="l" t="t" r="r" b="b"/>
              <a:pathLst>
                <a:path w="3160395" h="6457315">
                  <a:moveTo>
                    <a:pt x="0" y="0"/>
                  </a:moveTo>
                  <a:lnTo>
                    <a:pt x="3160238" y="2568069"/>
                  </a:lnTo>
                  <a:lnTo>
                    <a:pt x="0" y="6457024"/>
                  </a:lnTo>
                  <a:lnTo>
                    <a:pt x="0" y="6206428"/>
                  </a:lnTo>
                  <a:lnTo>
                    <a:pt x="2935803" y="2593660"/>
                  </a:lnTo>
                  <a:lnTo>
                    <a:pt x="0" y="207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5298341" y="2113764"/>
            <a:ext cx="12858750" cy="8173720"/>
            <a:chOff x="5298341" y="2113764"/>
            <a:chExt cx="12858750" cy="8173720"/>
          </a:xfrm>
        </p:grpSpPr>
        <p:sp>
          <p:nvSpPr>
            <p:cNvPr id="12" name="object 12"/>
            <p:cNvSpPr/>
            <p:nvPr/>
          </p:nvSpPr>
          <p:spPr>
            <a:xfrm>
              <a:off x="14123761" y="2346340"/>
              <a:ext cx="3143885" cy="0"/>
            </a:xfrm>
            <a:custGeom>
              <a:avLst/>
              <a:gdLst/>
              <a:ahLst/>
              <a:cxnLst/>
              <a:rect l="l" t="t" r="r" b="b"/>
              <a:pathLst>
                <a:path w="3143884" h="0">
                  <a:moveTo>
                    <a:pt x="0" y="0"/>
                  </a:moveTo>
                  <a:lnTo>
                    <a:pt x="3143346" y="0"/>
                  </a:lnTo>
                </a:path>
              </a:pathLst>
            </a:custGeom>
            <a:ln w="47624">
              <a:solidFill>
                <a:srgbClr val="00262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8341" y="2113764"/>
              <a:ext cx="12858582" cy="817323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257798" y="2246782"/>
            <a:ext cx="11447145" cy="7854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6500"/>
              </a:lnSpc>
              <a:spcBef>
                <a:spcPts val="95"/>
              </a:spcBef>
            </a:pPr>
            <a:r>
              <a:rPr dirty="0" sz="3150" spc="-5" b="1">
                <a:latin typeface="Consolas"/>
                <a:cs typeface="Consolas"/>
              </a:rPr>
              <a:t>In </a:t>
            </a:r>
            <a:r>
              <a:rPr dirty="0" sz="3150" spc="-10" b="1">
                <a:latin typeface="Consolas"/>
                <a:cs typeface="Consolas"/>
              </a:rPr>
              <a:t>conclusion,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the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project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aims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to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provide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a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working </a:t>
            </a:r>
            <a:r>
              <a:rPr dirty="0" sz="3150" spc="-1714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interface</a:t>
            </a:r>
            <a:r>
              <a:rPr dirty="0" sz="3150" spc="-5" b="1">
                <a:latin typeface="Consolas"/>
                <a:cs typeface="Consolas"/>
              </a:rPr>
              <a:t> to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manage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the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covid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patients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and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we </a:t>
            </a:r>
            <a:r>
              <a:rPr dirty="0" sz="3150" spc="-10" b="1">
                <a:latin typeface="Consolas"/>
                <a:cs typeface="Consolas"/>
              </a:rPr>
              <a:t>have 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covered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code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for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storing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data,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accessing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data, 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processing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data,</a:t>
            </a:r>
            <a:r>
              <a:rPr dirty="0" sz="3150" spc="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and</a:t>
            </a:r>
            <a:r>
              <a:rPr dirty="0" sz="3150" spc="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publishing</a:t>
            </a:r>
            <a:r>
              <a:rPr dirty="0" sz="3150" spc="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data</a:t>
            </a:r>
            <a:r>
              <a:rPr dirty="0" sz="3150" spc="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using</a:t>
            </a:r>
            <a:r>
              <a:rPr dirty="0" sz="3150" spc="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different </a:t>
            </a:r>
            <a:r>
              <a:rPr dirty="0" sz="3150" spc="-1714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data</a:t>
            </a:r>
            <a:r>
              <a:rPr dirty="0" sz="3150" spc="5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structures</a:t>
            </a:r>
            <a:r>
              <a:rPr dirty="0" sz="3150" spc="5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and</a:t>
            </a:r>
            <a:r>
              <a:rPr dirty="0" sz="3150" spc="6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file</a:t>
            </a:r>
            <a:r>
              <a:rPr dirty="0" sz="3150" spc="5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management</a:t>
            </a:r>
            <a:r>
              <a:rPr dirty="0" sz="3150" spc="5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methods.</a:t>
            </a:r>
            <a:r>
              <a:rPr dirty="0" sz="3150" spc="6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The 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code</a:t>
            </a:r>
            <a:r>
              <a:rPr dirty="0" sz="3150" spc="5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is</a:t>
            </a:r>
            <a:r>
              <a:rPr dirty="0" sz="3150" spc="5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also</a:t>
            </a:r>
            <a:r>
              <a:rPr dirty="0" sz="3150" spc="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filled</a:t>
            </a:r>
            <a:r>
              <a:rPr dirty="0" sz="3150" spc="5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with</a:t>
            </a:r>
            <a:r>
              <a:rPr dirty="0" sz="3150" spc="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different</a:t>
            </a:r>
            <a:r>
              <a:rPr dirty="0" sz="3150" spc="5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control 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structures</a:t>
            </a:r>
            <a:r>
              <a:rPr dirty="0" sz="3150" spc="3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and</a:t>
            </a:r>
            <a:r>
              <a:rPr dirty="0" sz="3150" spc="3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covers</a:t>
            </a:r>
            <a:r>
              <a:rPr dirty="0" sz="3150" spc="35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a</a:t>
            </a:r>
            <a:r>
              <a:rPr dirty="0" sz="3150" spc="4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good</a:t>
            </a:r>
            <a:r>
              <a:rPr dirty="0" sz="3150" spc="3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extent</a:t>
            </a:r>
            <a:r>
              <a:rPr dirty="0" sz="3150" spc="35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of</a:t>
            </a:r>
            <a:r>
              <a:rPr dirty="0" sz="3150" spc="3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the</a:t>
            </a:r>
            <a:r>
              <a:rPr dirty="0" sz="3150" spc="4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C 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language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Learning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outcomes</a:t>
            </a:r>
            <a:r>
              <a:rPr dirty="0" sz="3150" spc="-5" b="1">
                <a:latin typeface="Consolas"/>
                <a:cs typeface="Consolas"/>
              </a:rPr>
              <a:t> -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It </a:t>
            </a:r>
            <a:r>
              <a:rPr dirty="0" sz="3150" spc="-10" b="1">
                <a:latin typeface="Consolas"/>
                <a:cs typeface="Consolas"/>
              </a:rPr>
              <a:t>was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important</a:t>
            </a:r>
            <a:r>
              <a:rPr dirty="0" sz="3150" spc="-5" b="1">
                <a:latin typeface="Consolas"/>
                <a:cs typeface="Consolas"/>
              </a:rPr>
              <a:t> to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us 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that</a:t>
            </a:r>
            <a:r>
              <a:rPr dirty="0" sz="3150" spc="4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we</a:t>
            </a:r>
            <a:r>
              <a:rPr dirty="0" sz="3150" spc="4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learned</a:t>
            </a:r>
            <a:r>
              <a:rPr dirty="0" sz="3150" spc="4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how</a:t>
            </a:r>
            <a:r>
              <a:rPr dirty="0" sz="3150" spc="4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to</a:t>
            </a:r>
            <a:r>
              <a:rPr dirty="0" sz="3150" spc="4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design</a:t>
            </a:r>
            <a:r>
              <a:rPr dirty="0" sz="3150" spc="4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a</a:t>
            </a:r>
            <a:r>
              <a:rPr dirty="0" sz="3150" spc="4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program 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architecture,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convert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real-life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situations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into 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efficient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code,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how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we </a:t>
            </a:r>
            <a:r>
              <a:rPr dirty="0" sz="3150" spc="-10" b="1">
                <a:latin typeface="Consolas"/>
                <a:cs typeface="Consolas"/>
              </a:rPr>
              <a:t>can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write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readable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and 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understandable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code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that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is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both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time-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and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memory- 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efficient,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wise</a:t>
            </a:r>
            <a:r>
              <a:rPr dirty="0" sz="3150" spc="-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usage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5" b="1">
                <a:latin typeface="Consolas"/>
                <a:cs typeface="Consolas"/>
              </a:rPr>
              <a:t>of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file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management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and</a:t>
            </a:r>
            <a:r>
              <a:rPr dirty="0" sz="3150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other</a:t>
            </a:r>
            <a:endParaRPr sz="3150">
              <a:latin typeface="Consolas"/>
              <a:cs typeface="Consolas"/>
            </a:endParaRPr>
          </a:p>
          <a:p>
            <a:pPr algn="ctr" marR="212090">
              <a:lnSpc>
                <a:spcPct val="100000"/>
              </a:lnSpc>
              <a:spcBef>
                <a:spcPts val="625"/>
              </a:spcBef>
            </a:pPr>
            <a:r>
              <a:rPr dirty="0" sz="3150" spc="-10" b="1">
                <a:latin typeface="Consolas"/>
                <a:cs typeface="Consolas"/>
              </a:rPr>
              <a:t>storage</a:t>
            </a:r>
            <a:r>
              <a:rPr dirty="0" sz="3150" spc="-35" b="1">
                <a:latin typeface="Consolas"/>
                <a:cs typeface="Consolas"/>
              </a:rPr>
              <a:t> </a:t>
            </a:r>
            <a:r>
              <a:rPr dirty="0" sz="3150" spc="-10" b="1">
                <a:latin typeface="Consolas"/>
                <a:cs typeface="Consolas"/>
              </a:rPr>
              <a:t>structures.</a:t>
            </a:r>
            <a:endParaRPr sz="3150">
              <a:latin typeface="Consolas"/>
              <a:cs typeface="Consola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584565">
              <a:lnSpc>
                <a:spcPct val="100000"/>
              </a:lnSpc>
              <a:spcBef>
                <a:spcPts val="100"/>
              </a:spcBef>
            </a:pPr>
            <a:r>
              <a:rPr dirty="0" spc="810"/>
              <a:t>C</a:t>
            </a:r>
            <a:r>
              <a:rPr dirty="0" spc="150"/>
              <a:t>O</a:t>
            </a:r>
            <a:r>
              <a:rPr dirty="0" spc="-50"/>
              <a:t>N</a:t>
            </a:r>
            <a:r>
              <a:rPr dirty="0" spc="810"/>
              <a:t>C</a:t>
            </a:r>
            <a:r>
              <a:rPr dirty="0" spc="-735"/>
              <a:t>L</a:t>
            </a:r>
            <a:r>
              <a:rPr dirty="0" spc="-245"/>
              <a:t>U</a:t>
            </a:r>
            <a:r>
              <a:rPr dirty="0" spc="-120"/>
              <a:t>S</a:t>
            </a:r>
            <a:r>
              <a:rPr dirty="0" spc="-1580"/>
              <a:t>I</a:t>
            </a:r>
            <a:r>
              <a:rPr dirty="0" spc="150"/>
              <a:t>O</a:t>
            </a:r>
            <a:r>
              <a:rPr dirty="0" spc="-50"/>
              <a:t>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74817" y="0"/>
            <a:ext cx="13796010" cy="8781415"/>
            <a:chOff x="1774817" y="0"/>
            <a:chExt cx="13796010" cy="8781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4734" y="1320915"/>
              <a:ext cx="5915491" cy="74602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817" y="3206118"/>
              <a:ext cx="8599819" cy="512808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22695" y="1265389"/>
            <a:ext cx="5547995" cy="1942464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4"/>
              </a:spcBef>
            </a:pPr>
            <a:r>
              <a:rPr dirty="0" sz="7100" spc="-65"/>
              <a:t>APPENDEX</a:t>
            </a:r>
            <a:endParaRPr sz="7100"/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200" spc="-325" b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dirty="0" sz="52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o</a:t>
            </a:r>
            <a:r>
              <a:rPr dirty="0" sz="520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d</a:t>
            </a:r>
            <a:r>
              <a:rPr dirty="0" sz="5200" spc="20" b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dirty="0" sz="5200" spc="-29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5200" spc="45" b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r>
              <a:rPr dirty="0" sz="5200" spc="-195" b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dirty="0" sz="52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r</a:t>
            </a:r>
            <a:r>
              <a:rPr dirty="0" sz="5200" spc="15" b="0">
                <a:solidFill>
                  <a:srgbClr val="000000"/>
                </a:solidFill>
                <a:latin typeface="Lucida Sans Unicode"/>
                <a:cs typeface="Lucida Sans Unicode"/>
              </a:rPr>
              <a:t>ee</a:t>
            </a:r>
            <a:r>
              <a:rPr dirty="0" sz="5200" spc="-45" b="0">
                <a:solidFill>
                  <a:srgbClr val="000000"/>
                </a:solidFill>
                <a:latin typeface="Lucida Sans Unicode"/>
                <a:cs typeface="Lucida Sans Unicode"/>
              </a:rPr>
              <a:t>n</a:t>
            </a:r>
            <a:r>
              <a:rPr dirty="0" sz="5200" spc="-180" b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r>
              <a:rPr dirty="0" sz="5200" spc="-45" b="0">
                <a:solidFill>
                  <a:srgbClr val="000000"/>
                </a:solidFill>
                <a:latin typeface="Lucida Sans Unicode"/>
                <a:cs typeface="Lucida Sans Unicode"/>
              </a:rPr>
              <a:t>h</a:t>
            </a:r>
            <a:r>
              <a:rPr dirty="0" sz="52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o</a:t>
            </a:r>
            <a:r>
              <a:rPr dirty="0" sz="5200" spc="-110" b="0">
                <a:solidFill>
                  <a:srgbClr val="000000"/>
                </a:solidFill>
                <a:latin typeface="Lucida Sans Unicode"/>
                <a:cs typeface="Lucida Sans Unicode"/>
              </a:rPr>
              <a:t>t</a:t>
            </a:r>
            <a:r>
              <a:rPr dirty="0" sz="5200" spc="-175" b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3077" y="385036"/>
            <a:ext cx="12291695" cy="9096375"/>
            <a:chOff x="4083077" y="385036"/>
            <a:chExt cx="12291695" cy="9096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3077" y="2820823"/>
              <a:ext cx="6218102" cy="66602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1946" y="385036"/>
              <a:ext cx="6842716" cy="82531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22695" y="1265389"/>
            <a:ext cx="5547995" cy="1942464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4"/>
              </a:spcBef>
            </a:pPr>
            <a:r>
              <a:rPr dirty="0" sz="7100" spc="-65"/>
              <a:t>APPENDEX</a:t>
            </a:r>
            <a:endParaRPr sz="7100"/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5200" spc="-325" b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dirty="0" sz="52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o</a:t>
            </a:r>
            <a:r>
              <a:rPr dirty="0" sz="520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d</a:t>
            </a:r>
            <a:r>
              <a:rPr dirty="0" sz="5200" spc="20" b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dirty="0" sz="5200" spc="-29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5200" spc="45" b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r>
              <a:rPr dirty="0" sz="5200" spc="-195" b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dirty="0" sz="5200" spc="-15" b="0">
                <a:solidFill>
                  <a:srgbClr val="000000"/>
                </a:solidFill>
                <a:latin typeface="Lucida Sans Unicode"/>
                <a:cs typeface="Lucida Sans Unicode"/>
              </a:rPr>
              <a:t>r</a:t>
            </a:r>
            <a:r>
              <a:rPr dirty="0" sz="5200" spc="15" b="0">
                <a:solidFill>
                  <a:srgbClr val="000000"/>
                </a:solidFill>
                <a:latin typeface="Lucida Sans Unicode"/>
                <a:cs typeface="Lucida Sans Unicode"/>
              </a:rPr>
              <a:t>ee</a:t>
            </a:r>
            <a:r>
              <a:rPr dirty="0" sz="5200" spc="-45" b="0">
                <a:solidFill>
                  <a:srgbClr val="000000"/>
                </a:solidFill>
                <a:latin typeface="Lucida Sans Unicode"/>
                <a:cs typeface="Lucida Sans Unicode"/>
              </a:rPr>
              <a:t>n</a:t>
            </a:r>
            <a:r>
              <a:rPr dirty="0" sz="5200" spc="-180" b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r>
              <a:rPr dirty="0" sz="5200" spc="-45" b="0">
                <a:solidFill>
                  <a:srgbClr val="000000"/>
                </a:solidFill>
                <a:latin typeface="Lucida Sans Unicode"/>
                <a:cs typeface="Lucida Sans Unicode"/>
              </a:rPr>
              <a:t>h</a:t>
            </a:r>
            <a:r>
              <a:rPr dirty="0" sz="520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o</a:t>
            </a:r>
            <a:r>
              <a:rPr dirty="0" sz="5200" spc="-110" b="0">
                <a:solidFill>
                  <a:srgbClr val="000000"/>
                </a:solidFill>
                <a:latin typeface="Lucida Sans Unicode"/>
                <a:cs typeface="Lucida Sans Unicode"/>
              </a:rPr>
              <a:t>t</a:t>
            </a:r>
            <a:r>
              <a:rPr dirty="0" sz="5200" spc="-175" b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63579" y="1824120"/>
            <a:ext cx="11838305" cy="7073265"/>
            <a:chOff x="3363579" y="1824120"/>
            <a:chExt cx="11838305" cy="70732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3579" y="3668994"/>
              <a:ext cx="6011843" cy="50477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1703" y="1824120"/>
              <a:ext cx="6699826" cy="70727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66430" y="1196479"/>
            <a:ext cx="6153150" cy="2022475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660"/>
              </a:spcBef>
            </a:pPr>
            <a:r>
              <a:rPr dirty="0" sz="7100" spc="-65"/>
              <a:t>APPENDEX</a:t>
            </a:r>
            <a:endParaRPr sz="7100"/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52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Output</a:t>
            </a:r>
            <a:r>
              <a:rPr dirty="0" sz="5200" spc="-3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520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Screenshots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9835" y="2202882"/>
            <a:ext cx="14107160" cy="7400925"/>
            <a:chOff x="2569835" y="2202882"/>
            <a:chExt cx="14107160" cy="7400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9835" y="3216392"/>
              <a:ext cx="7339378" cy="63871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5969" y="2202882"/>
              <a:ext cx="7510690" cy="59245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66430" y="1196479"/>
            <a:ext cx="6153150" cy="2022475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660"/>
              </a:spcBef>
            </a:pPr>
            <a:r>
              <a:rPr dirty="0" sz="7100" spc="-65"/>
              <a:t>APPENDEX</a:t>
            </a:r>
            <a:endParaRPr sz="7100"/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520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Output</a:t>
            </a:r>
            <a:r>
              <a:rPr dirty="0" sz="5200" spc="-33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520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Screenshots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75880"/>
            <a:ext cx="1905000" cy="3711575"/>
          </a:xfrm>
          <a:custGeom>
            <a:avLst/>
            <a:gdLst/>
            <a:ahLst/>
            <a:cxnLst/>
            <a:rect l="l" t="t" r="r" b="b"/>
            <a:pathLst>
              <a:path w="1905000" h="3711575">
                <a:moveTo>
                  <a:pt x="0" y="3711118"/>
                </a:moveTo>
                <a:lnTo>
                  <a:pt x="0" y="238908"/>
                </a:lnTo>
                <a:lnTo>
                  <a:pt x="809599" y="0"/>
                </a:lnTo>
                <a:lnTo>
                  <a:pt x="1904730" y="3711118"/>
                </a:lnTo>
                <a:lnTo>
                  <a:pt x="0" y="3711118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040263" y="0"/>
            <a:ext cx="1247775" cy="3279140"/>
          </a:xfrm>
          <a:custGeom>
            <a:avLst/>
            <a:gdLst/>
            <a:ahLst/>
            <a:cxnLst/>
            <a:rect l="l" t="t" r="r" b="b"/>
            <a:pathLst>
              <a:path w="1247775" h="3279140">
                <a:moveTo>
                  <a:pt x="1247736" y="3278838"/>
                </a:moveTo>
                <a:lnTo>
                  <a:pt x="0" y="3006434"/>
                </a:lnTo>
                <a:lnTo>
                  <a:pt x="656359" y="0"/>
                </a:lnTo>
                <a:lnTo>
                  <a:pt x="1247736" y="0"/>
                </a:lnTo>
                <a:lnTo>
                  <a:pt x="1247736" y="3278838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44005" y="8415912"/>
            <a:ext cx="8365490" cy="1871345"/>
          </a:xfrm>
          <a:custGeom>
            <a:avLst/>
            <a:gdLst/>
            <a:ahLst/>
            <a:cxnLst/>
            <a:rect l="l" t="t" r="r" b="b"/>
            <a:pathLst>
              <a:path w="8365490" h="1871345">
                <a:moveTo>
                  <a:pt x="8365283" y="1871087"/>
                </a:moveTo>
                <a:lnTo>
                  <a:pt x="102151" y="1871087"/>
                </a:lnTo>
                <a:lnTo>
                  <a:pt x="0" y="740648"/>
                </a:lnTo>
                <a:lnTo>
                  <a:pt x="8196203" y="0"/>
                </a:lnTo>
                <a:lnTo>
                  <a:pt x="8365283" y="187108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877607"/>
            <a:ext cx="1651635" cy="3409950"/>
          </a:xfrm>
          <a:custGeom>
            <a:avLst/>
            <a:gdLst/>
            <a:ahLst/>
            <a:cxnLst/>
            <a:rect l="l" t="t" r="r" b="b"/>
            <a:pathLst>
              <a:path w="1651635" h="3409950">
                <a:moveTo>
                  <a:pt x="0" y="190390"/>
                </a:moveTo>
                <a:lnTo>
                  <a:pt x="645186" y="0"/>
                </a:lnTo>
                <a:lnTo>
                  <a:pt x="1651279" y="3409392"/>
                </a:lnTo>
                <a:lnTo>
                  <a:pt x="1521503" y="3409392"/>
                </a:lnTo>
                <a:lnTo>
                  <a:pt x="561784" y="157148"/>
                </a:lnTo>
                <a:lnTo>
                  <a:pt x="0" y="322928"/>
                </a:lnTo>
                <a:lnTo>
                  <a:pt x="0" y="1903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301548" y="0"/>
            <a:ext cx="986790" cy="3116580"/>
          </a:xfrm>
          <a:custGeom>
            <a:avLst/>
            <a:gdLst/>
            <a:ahLst/>
            <a:cxnLst/>
            <a:rect l="l" t="t" r="r" b="b"/>
            <a:pathLst>
              <a:path w="986790" h="3116580">
                <a:moveTo>
                  <a:pt x="986449" y="3116480"/>
                </a:moveTo>
                <a:lnTo>
                  <a:pt x="0" y="2901120"/>
                </a:lnTo>
                <a:lnTo>
                  <a:pt x="633367" y="0"/>
                </a:lnTo>
                <a:lnTo>
                  <a:pt x="748606" y="0"/>
                </a:lnTo>
                <a:lnTo>
                  <a:pt x="134521" y="2812798"/>
                </a:lnTo>
                <a:lnTo>
                  <a:pt x="986449" y="2998789"/>
                </a:lnTo>
                <a:lnTo>
                  <a:pt x="986449" y="3116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24831" y="8901171"/>
            <a:ext cx="7439659" cy="1386205"/>
          </a:xfrm>
          <a:custGeom>
            <a:avLst/>
            <a:gdLst/>
            <a:ahLst/>
            <a:cxnLst/>
            <a:rect l="l" t="t" r="r" b="b"/>
            <a:pathLst>
              <a:path w="7439659" h="1386204">
                <a:moveTo>
                  <a:pt x="65505" y="1385828"/>
                </a:moveTo>
                <a:lnTo>
                  <a:pt x="0" y="660925"/>
                </a:lnTo>
                <a:lnTo>
                  <a:pt x="7313973" y="0"/>
                </a:lnTo>
                <a:lnTo>
                  <a:pt x="7439203" y="1385828"/>
                </a:lnTo>
                <a:lnTo>
                  <a:pt x="7209234" y="1385828"/>
                </a:lnTo>
                <a:lnTo>
                  <a:pt x="7106479" y="248719"/>
                </a:lnTo>
                <a:lnTo>
                  <a:pt x="253572" y="867981"/>
                </a:lnTo>
                <a:lnTo>
                  <a:pt x="300368" y="1385828"/>
                </a:lnTo>
                <a:lnTo>
                  <a:pt x="65505" y="1385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7013" y="8611063"/>
            <a:ext cx="3856990" cy="1676400"/>
          </a:xfrm>
          <a:custGeom>
            <a:avLst/>
            <a:gdLst/>
            <a:ahLst/>
            <a:cxnLst/>
            <a:rect l="l" t="t" r="r" b="b"/>
            <a:pathLst>
              <a:path w="3856990" h="1676400">
                <a:moveTo>
                  <a:pt x="201804" y="1675935"/>
                </a:moveTo>
                <a:lnTo>
                  <a:pt x="0" y="992071"/>
                </a:lnTo>
                <a:lnTo>
                  <a:pt x="3361877" y="0"/>
                </a:lnTo>
                <a:lnTo>
                  <a:pt x="3856436" y="1675935"/>
                </a:lnTo>
                <a:lnTo>
                  <a:pt x="201804" y="1675935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200813" y="0"/>
            <a:ext cx="3087370" cy="888365"/>
          </a:xfrm>
          <a:custGeom>
            <a:avLst/>
            <a:gdLst/>
            <a:ahLst/>
            <a:cxnLst/>
            <a:rect l="l" t="t" r="r" b="b"/>
            <a:pathLst>
              <a:path w="3087369" h="888365">
                <a:moveTo>
                  <a:pt x="3087185" y="888195"/>
                </a:moveTo>
                <a:lnTo>
                  <a:pt x="0" y="214206"/>
                </a:lnTo>
                <a:lnTo>
                  <a:pt x="46765" y="0"/>
                </a:lnTo>
                <a:lnTo>
                  <a:pt x="3087185" y="0"/>
                </a:lnTo>
                <a:lnTo>
                  <a:pt x="3087185" y="888195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8368581"/>
            <a:ext cx="3554729" cy="1918970"/>
          </a:xfrm>
          <a:custGeom>
            <a:avLst/>
            <a:gdLst/>
            <a:ahLst/>
            <a:cxnLst/>
            <a:rect l="l" t="t" r="r" b="b"/>
            <a:pathLst>
              <a:path w="3554729" h="1918970">
                <a:moveTo>
                  <a:pt x="0" y="1918418"/>
                </a:moveTo>
                <a:lnTo>
                  <a:pt x="0" y="881923"/>
                </a:lnTo>
                <a:lnTo>
                  <a:pt x="2988614" y="0"/>
                </a:lnTo>
                <a:lnTo>
                  <a:pt x="3554729" y="1918418"/>
                </a:lnTo>
                <a:lnTo>
                  <a:pt x="0" y="1918418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092898" y="1"/>
            <a:ext cx="2195195" cy="1116965"/>
          </a:xfrm>
          <a:custGeom>
            <a:avLst/>
            <a:gdLst/>
            <a:ahLst/>
            <a:cxnLst/>
            <a:rect l="l" t="t" r="r" b="b"/>
            <a:pathLst>
              <a:path w="2195194" h="1116965">
                <a:moveTo>
                  <a:pt x="2195101" y="1116916"/>
                </a:moveTo>
                <a:lnTo>
                  <a:pt x="0" y="637685"/>
                </a:lnTo>
                <a:lnTo>
                  <a:pt x="139218" y="0"/>
                </a:lnTo>
                <a:lnTo>
                  <a:pt x="2195101" y="0"/>
                </a:lnTo>
                <a:lnTo>
                  <a:pt x="2195101" y="1116916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8433291"/>
            <a:ext cx="3500754" cy="1854200"/>
          </a:xfrm>
          <a:custGeom>
            <a:avLst/>
            <a:gdLst/>
            <a:ahLst/>
            <a:cxnLst/>
            <a:rect l="l" t="t" r="r" b="b"/>
            <a:pathLst>
              <a:path w="3500754" h="1854200">
                <a:moveTo>
                  <a:pt x="0" y="1853707"/>
                </a:moveTo>
                <a:lnTo>
                  <a:pt x="0" y="871532"/>
                </a:lnTo>
                <a:lnTo>
                  <a:pt x="2953400" y="0"/>
                </a:lnTo>
                <a:lnTo>
                  <a:pt x="3500419" y="1853707"/>
                </a:lnTo>
                <a:lnTo>
                  <a:pt x="0" y="1853707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148953" y="0"/>
            <a:ext cx="2139315" cy="1069340"/>
          </a:xfrm>
          <a:custGeom>
            <a:avLst/>
            <a:gdLst/>
            <a:ahLst/>
            <a:cxnLst/>
            <a:rect l="l" t="t" r="r" b="b"/>
            <a:pathLst>
              <a:path w="2139315" h="1069340">
                <a:moveTo>
                  <a:pt x="2139044" y="1068722"/>
                </a:moveTo>
                <a:lnTo>
                  <a:pt x="0" y="601729"/>
                </a:lnTo>
                <a:lnTo>
                  <a:pt x="131368" y="0"/>
                </a:lnTo>
                <a:lnTo>
                  <a:pt x="2139044" y="0"/>
                </a:lnTo>
                <a:lnTo>
                  <a:pt x="2139044" y="1068722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568169" y="6462537"/>
            <a:ext cx="2720340" cy="3824604"/>
          </a:xfrm>
          <a:custGeom>
            <a:avLst/>
            <a:gdLst/>
            <a:ahLst/>
            <a:cxnLst/>
            <a:rect l="l" t="t" r="r" b="b"/>
            <a:pathLst>
              <a:path w="2720340" h="3824604">
                <a:moveTo>
                  <a:pt x="2719830" y="3824462"/>
                </a:moveTo>
                <a:lnTo>
                  <a:pt x="323387" y="3824462"/>
                </a:lnTo>
                <a:lnTo>
                  <a:pt x="0" y="245776"/>
                </a:lnTo>
                <a:lnTo>
                  <a:pt x="2719830" y="0"/>
                </a:lnTo>
                <a:lnTo>
                  <a:pt x="2719830" y="3824462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8690888"/>
            <a:ext cx="3284220" cy="1596390"/>
          </a:xfrm>
          <a:custGeom>
            <a:avLst/>
            <a:gdLst/>
            <a:ahLst/>
            <a:cxnLst/>
            <a:rect l="l" t="t" r="r" b="b"/>
            <a:pathLst>
              <a:path w="3284220" h="1596390">
                <a:moveTo>
                  <a:pt x="0" y="830071"/>
                </a:moveTo>
                <a:lnTo>
                  <a:pt x="2812901" y="0"/>
                </a:lnTo>
                <a:lnTo>
                  <a:pt x="3283904" y="1596110"/>
                </a:lnTo>
                <a:lnTo>
                  <a:pt x="3173022" y="1596110"/>
                </a:lnTo>
                <a:lnTo>
                  <a:pt x="2741641" y="134270"/>
                </a:lnTo>
                <a:lnTo>
                  <a:pt x="0" y="943313"/>
                </a:lnTo>
                <a:lnTo>
                  <a:pt x="0" y="830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371782" y="0"/>
            <a:ext cx="1916430" cy="880110"/>
          </a:xfrm>
          <a:custGeom>
            <a:avLst/>
            <a:gdLst/>
            <a:ahLst/>
            <a:cxnLst/>
            <a:rect l="l" t="t" r="r" b="b"/>
            <a:pathLst>
              <a:path w="1916430" h="880110">
                <a:moveTo>
                  <a:pt x="1916217" y="879990"/>
                </a:moveTo>
                <a:lnTo>
                  <a:pt x="0" y="461645"/>
                </a:lnTo>
                <a:lnTo>
                  <a:pt x="100785" y="0"/>
                </a:lnTo>
                <a:lnTo>
                  <a:pt x="199301" y="0"/>
                </a:lnTo>
                <a:lnTo>
                  <a:pt x="114999" y="386139"/>
                </a:lnTo>
                <a:lnTo>
                  <a:pt x="1916217" y="779378"/>
                </a:lnTo>
                <a:lnTo>
                  <a:pt x="1916217" y="879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973809" y="6830579"/>
            <a:ext cx="2314575" cy="3456940"/>
          </a:xfrm>
          <a:custGeom>
            <a:avLst/>
            <a:gdLst/>
            <a:ahLst/>
            <a:cxnLst/>
            <a:rect l="l" t="t" r="r" b="b"/>
            <a:pathLst>
              <a:path w="2314575" h="3456940">
                <a:moveTo>
                  <a:pt x="293441" y="3456419"/>
                </a:moveTo>
                <a:lnTo>
                  <a:pt x="0" y="209121"/>
                </a:lnTo>
                <a:lnTo>
                  <a:pt x="2314189" y="0"/>
                </a:lnTo>
                <a:lnTo>
                  <a:pt x="2314189" y="196264"/>
                </a:lnTo>
                <a:lnTo>
                  <a:pt x="216408" y="385829"/>
                </a:lnTo>
                <a:lnTo>
                  <a:pt x="493881" y="3456419"/>
                </a:lnTo>
                <a:lnTo>
                  <a:pt x="293441" y="3456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0"/>
            <a:ext cx="7907655" cy="1251585"/>
          </a:xfrm>
          <a:custGeom>
            <a:avLst/>
            <a:gdLst/>
            <a:ahLst/>
            <a:cxnLst/>
            <a:rect l="l" t="t" r="r" b="b"/>
            <a:pathLst>
              <a:path w="7907655" h="1251585">
                <a:moveTo>
                  <a:pt x="2341146" y="260864"/>
                </a:moveTo>
                <a:lnTo>
                  <a:pt x="0" y="260864"/>
                </a:lnTo>
                <a:lnTo>
                  <a:pt x="0" y="282989"/>
                </a:lnTo>
                <a:lnTo>
                  <a:pt x="2331324" y="282989"/>
                </a:lnTo>
                <a:lnTo>
                  <a:pt x="2824855" y="754995"/>
                </a:lnTo>
                <a:lnTo>
                  <a:pt x="2331324" y="1229460"/>
                </a:lnTo>
                <a:lnTo>
                  <a:pt x="0" y="1229460"/>
                </a:lnTo>
                <a:lnTo>
                  <a:pt x="0" y="1251585"/>
                </a:lnTo>
                <a:lnTo>
                  <a:pt x="2341147" y="1251585"/>
                </a:lnTo>
                <a:lnTo>
                  <a:pt x="2844499" y="767287"/>
                </a:lnTo>
                <a:lnTo>
                  <a:pt x="5250771" y="767287"/>
                </a:lnTo>
                <a:lnTo>
                  <a:pt x="5266843" y="745162"/>
                </a:lnTo>
                <a:lnTo>
                  <a:pt x="2844499" y="745162"/>
                </a:lnTo>
                <a:lnTo>
                  <a:pt x="2341146" y="260864"/>
                </a:lnTo>
                <a:close/>
              </a:path>
              <a:path w="7907655" h="1251585">
                <a:moveTo>
                  <a:pt x="7907492" y="0"/>
                </a:moveTo>
                <a:lnTo>
                  <a:pt x="5777101" y="0"/>
                </a:lnTo>
                <a:lnTo>
                  <a:pt x="5238494" y="745162"/>
                </a:lnTo>
                <a:lnTo>
                  <a:pt x="5266843" y="745162"/>
                </a:lnTo>
                <a:lnTo>
                  <a:pt x="5800776" y="10111"/>
                </a:lnTo>
                <a:lnTo>
                  <a:pt x="7907492" y="10111"/>
                </a:lnTo>
                <a:lnTo>
                  <a:pt x="790749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8650" y="4646806"/>
            <a:ext cx="3657600" cy="36575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647775" y="1806861"/>
            <a:ext cx="4872990" cy="1110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100" spc="-65" b="1">
                <a:solidFill>
                  <a:srgbClr val="FFB000"/>
                </a:solidFill>
                <a:latin typeface="Tahoma"/>
                <a:cs typeface="Tahoma"/>
              </a:rPr>
              <a:t>APPENDEX</a:t>
            </a:r>
            <a:endParaRPr sz="7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49322" y="3313441"/>
            <a:ext cx="1207833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68130" algn="l"/>
              </a:tabLst>
            </a:pPr>
            <a:r>
              <a:rPr dirty="0" sz="5200" spc="-325">
                <a:latin typeface="Lucida Sans Unicode"/>
                <a:cs typeface="Lucida Sans Unicode"/>
              </a:rPr>
              <a:t>C</a:t>
            </a:r>
            <a:r>
              <a:rPr dirty="0" sz="5200" spc="-420">
                <a:latin typeface="Lucida Sans Unicode"/>
                <a:cs typeface="Lucida Sans Unicode"/>
              </a:rPr>
              <a:t>T</a:t>
            </a:r>
            <a:r>
              <a:rPr dirty="0" sz="5200" spc="254">
                <a:latin typeface="Lucida Sans Unicode"/>
                <a:cs typeface="Lucida Sans Unicode"/>
              </a:rPr>
              <a:t>P</a:t>
            </a:r>
            <a:r>
              <a:rPr dirty="0" sz="5200" spc="-295">
                <a:latin typeface="Lucida Sans Unicode"/>
                <a:cs typeface="Lucida Sans Unicode"/>
              </a:rPr>
              <a:t> </a:t>
            </a:r>
            <a:r>
              <a:rPr dirty="0" sz="5200" spc="210">
                <a:latin typeface="Lucida Sans Unicode"/>
                <a:cs typeface="Lucida Sans Unicode"/>
              </a:rPr>
              <a:t>M</a:t>
            </a:r>
            <a:r>
              <a:rPr dirty="0" sz="5200" spc="-190">
                <a:latin typeface="Lucida Sans Unicode"/>
                <a:cs typeface="Lucida Sans Unicode"/>
              </a:rPr>
              <a:t>i</a:t>
            </a:r>
            <a:r>
              <a:rPr dirty="0" sz="5200" spc="-45">
                <a:latin typeface="Lucida Sans Unicode"/>
                <a:cs typeface="Lucida Sans Unicode"/>
              </a:rPr>
              <a:t>n</a:t>
            </a:r>
            <a:r>
              <a:rPr dirty="0" sz="5200" spc="-190">
                <a:latin typeface="Lucida Sans Unicode"/>
                <a:cs typeface="Lucida Sans Unicode"/>
              </a:rPr>
              <a:t>i</a:t>
            </a:r>
            <a:r>
              <a:rPr dirty="0" sz="5200" spc="-295">
                <a:latin typeface="Lucida Sans Unicode"/>
                <a:cs typeface="Lucida Sans Unicode"/>
              </a:rPr>
              <a:t> </a:t>
            </a:r>
            <a:r>
              <a:rPr dirty="0" sz="5200" spc="-95">
                <a:latin typeface="Lucida Sans Unicode"/>
                <a:cs typeface="Lucida Sans Unicode"/>
              </a:rPr>
              <a:t>p</a:t>
            </a:r>
            <a:r>
              <a:rPr dirty="0" sz="5200" spc="-15">
                <a:latin typeface="Lucida Sans Unicode"/>
                <a:cs typeface="Lucida Sans Unicode"/>
              </a:rPr>
              <a:t>r</a:t>
            </a:r>
            <a:r>
              <a:rPr dirty="0" sz="5200" spc="-60">
                <a:latin typeface="Lucida Sans Unicode"/>
                <a:cs typeface="Lucida Sans Unicode"/>
              </a:rPr>
              <a:t>o</a:t>
            </a:r>
            <a:r>
              <a:rPr dirty="0" sz="5200" spc="-270">
                <a:latin typeface="Lucida Sans Unicode"/>
                <a:cs typeface="Lucida Sans Unicode"/>
              </a:rPr>
              <a:t>j</a:t>
            </a:r>
            <a:r>
              <a:rPr dirty="0" sz="5200" spc="15">
                <a:latin typeface="Lucida Sans Unicode"/>
                <a:cs typeface="Lucida Sans Unicode"/>
              </a:rPr>
              <a:t>e</a:t>
            </a:r>
            <a:r>
              <a:rPr dirty="0" sz="5200" spc="-195">
                <a:latin typeface="Lucida Sans Unicode"/>
                <a:cs typeface="Lucida Sans Unicode"/>
              </a:rPr>
              <a:t>c</a:t>
            </a:r>
            <a:r>
              <a:rPr dirty="0" sz="5200" spc="-110">
                <a:latin typeface="Lucida Sans Unicode"/>
                <a:cs typeface="Lucida Sans Unicode"/>
              </a:rPr>
              <a:t>t</a:t>
            </a:r>
            <a:r>
              <a:rPr dirty="0" sz="5200" spc="-295">
                <a:latin typeface="Lucida Sans Unicode"/>
                <a:cs typeface="Lucida Sans Unicode"/>
              </a:rPr>
              <a:t> </a:t>
            </a:r>
            <a:r>
              <a:rPr dirty="0" sz="5200" spc="20">
                <a:latin typeface="Lucida Sans Unicode"/>
                <a:cs typeface="Lucida Sans Unicode"/>
              </a:rPr>
              <a:t>G</a:t>
            </a:r>
            <a:r>
              <a:rPr dirty="0" sz="5200" spc="-190">
                <a:latin typeface="Lucida Sans Unicode"/>
                <a:cs typeface="Lucida Sans Unicode"/>
              </a:rPr>
              <a:t>i</a:t>
            </a:r>
            <a:r>
              <a:rPr dirty="0" sz="5200" spc="-110">
                <a:latin typeface="Lucida Sans Unicode"/>
                <a:cs typeface="Lucida Sans Unicode"/>
              </a:rPr>
              <a:t>t</a:t>
            </a:r>
            <a:r>
              <a:rPr dirty="0" sz="5200" spc="-45">
                <a:latin typeface="Lucida Sans Unicode"/>
                <a:cs typeface="Lucida Sans Unicode"/>
              </a:rPr>
              <a:t>hu</a:t>
            </a:r>
            <a:r>
              <a:rPr dirty="0" sz="5200" spc="-90">
                <a:latin typeface="Lucida Sans Unicode"/>
                <a:cs typeface="Lucida Sans Unicode"/>
              </a:rPr>
              <a:t>b</a:t>
            </a:r>
            <a:r>
              <a:rPr dirty="0" sz="5200" spc="-295">
                <a:latin typeface="Lucida Sans Unicode"/>
                <a:cs typeface="Lucida Sans Unicode"/>
              </a:rPr>
              <a:t> </a:t>
            </a:r>
            <a:r>
              <a:rPr dirty="0" sz="5200" spc="-190">
                <a:latin typeface="Lucida Sans Unicode"/>
                <a:cs typeface="Lucida Sans Unicode"/>
              </a:rPr>
              <a:t>li</a:t>
            </a:r>
            <a:r>
              <a:rPr dirty="0" sz="5200" spc="-45">
                <a:latin typeface="Lucida Sans Unicode"/>
                <a:cs typeface="Lucida Sans Unicode"/>
              </a:rPr>
              <a:t>n</a:t>
            </a:r>
            <a:r>
              <a:rPr dirty="0" sz="5200" spc="-315">
                <a:latin typeface="Lucida Sans Unicode"/>
                <a:cs typeface="Lucida Sans Unicode"/>
              </a:rPr>
              <a:t>k</a:t>
            </a:r>
            <a:r>
              <a:rPr dirty="0" sz="5200" spc="-265">
                <a:latin typeface="Lucida Sans Unicode"/>
                <a:cs typeface="Lucida Sans Unicode"/>
              </a:rPr>
              <a:t>:</a:t>
            </a:r>
            <a:r>
              <a:rPr dirty="0" sz="5200">
                <a:latin typeface="Lucida Sans Unicode"/>
                <a:cs typeface="Lucida Sans Unicode"/>
              </a:rPr>
              <a:t>	</a:t>
            </a:r>
            <a:r>
              <a:rPr dirty="0" u="heavy" sz="5200" spc="-195">
                <a:solidFill>
                  <a:srgbClr val="0020FF"/>
                </a:solidFill>
                <a:uFill>
                  <a:solidFill>
                    <a:srgbClr val="0020FF"/>
                  </a:solidFill>
                </a:uFill>
                <a:latin typeface="Lucida Sans Unicode"/>
                <a:cs typeface="Lucida Sans Unicode"/>
                <a:hlinkClick r:id="rId3"/>
              </a:rPr>
              <a:t>c</a:t>
            </a:r>
            <a:r>
              <a:rPr dirty="0" u="heavy" sz="5200" spc="-190">
                <a:solidFill>
                  <a:srgbClr val="0020FF"/>
                </a:solidFill>
                <a:uFill>
                  <a:solidFill>
                    <a:srgbClr val="0020FF"/>
                  </a:solidFill>
                </a:uFill>
                <a:latin typeface="Lucida Sans Unicode"/>
                <a:cs typeface="Lucida Sans Unicode"/>
                <a:hlinkClick r:id="rId3"/>
              </a:rPr>
              <a:t>li</a:t>
            </a:r>
            <a:r>
              <a:rPr dirty="0" u="heavy" sz="5200" spc="-195">
                <a:solidFill>
                  <a:srgbClr val="0020FF"/>
                </a:solidFill>
                <a:uFill>
                  <a:solidFill>
                    <a:srgbClr val="0020FF"/>
                  </a:solidFill>
                </a:uFill>
                <a:latin typeface="Lucida Sans Unicode"/>
                <a:cs typeface="Lucida Sans Unicode"/>
                <a:hlinkClick r:id="rId3"/>
              </a:rPr>
              <a:t>c</a:t>
            </a:r>
            <a:r>
              <a:rPr dirty="0" u="heavy" sz="5200" spc="-310">
                <a:solidFill>
                  <a:srgbClr val="0020FF"/>
                </a:solidFill>
                <a:uFill>
                  <a:solidFill>
                    <a:srgbClr val="0020FF"/>
                  </a:solidFill>
                </a:uFill>
                <a:latin typeface="Lucida Sans Unicode"/>
                <a:cs typeface="Lucida Sans Unicode"/>
                <a:hlinkClick r:id="rId3"/>
              </a:rPr>
              <a:t>k</a:t>
            </a:r>
            <a:r>
              <a:rPr dirty="0" u="heavy" sz="5200" spc="-295">
                <a:solidFill>
                  <a:srgbClr val="0020FF"/>
                </a:solidFill>
                <a:uFill>
                  <a:solidFill>
                    <a:srgbClr val="0020FF"/>
                  </a:solidFill>
                </a:u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u="heavy" sz="5200" spc="-45">
                <a:solidFill>
                  <a:srgbClr val="0020FF"/>
                </a:solidFill>
                <a:uFill>
                  <a:solidFill>
                    <a:srgbClr val="0020FF"/>
                  </a:solidFill>
                </a:uFill>
                <a:latin typeface="Lucida Sans Unicode"/>
                <a:cs typeface="Lucida Sans Unicode"/>
                <a:hlinkClick r:id="rId3"/>
              </a:rPr>
              <a:t>h</a:t>
            </a:r>
            <a:r>
              <a:rPr dirty="0" u="heavy" sz="5200" spc="15">
                <a:solidFill>
                  <a:srgbClr val="0020FF"/>
                </a:solidFill>
                <a:uFill>
                  <a:solidFill>
                    <a:srgbClr val="0020FF"/>
                  </a:solidFill>
                </a:u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u="heavy" sz="5200" spc="-15">
                <a:solidFill>
                  <a:srgbClr val="0020FF"/>
                </a:solidFill>
                <a:uFill>
                  <a:solidFill>
                    <a:srgbClr val="0020FF"/>
                  </a:solidFill>
                </a:u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u="heavy" sz="5200" spc="20">
                <a:solidFill>
                  <a:srgbClr val="0020FF"/>
                </a:solidFill>
                <a:uFill>
                  <a:solidFill>
                    <a:srgbClr val="0020FF"/>
                  </a:solidFill>
                </a:uFill>
                <a:latin typeface="Lucida Sans Unicode"/>
                <a:cs typeface="Lucida Sans Unicode"/>
                <a:hlinkClick r:id="rId3"/>
              </a:rPr>
              <a:t>e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3CA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1927" y="1028711"/>
            <a:ext cx="3886199" cy="29527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1270" y="8491680"/>
            <a:ext cx="4046728" cy="1795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0143" y="2162556"/>
            <a:ext cx="1914524" cy="2562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79237" y="6397109"/>
            <a:ext cx="1908762" cy="2857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2504061"/>
            <a:ext cx="14241144" cy="7783195"/>
            <a:chOff x="0" y="2504061"/>
            <a:chExt cx="14241144" cy="778319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559383"/>
              <a:ext cx="4580727" cy="27276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1100" y="2504061"/>
              <a:ext cx="10689932" cy="59487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81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7708741"/>
            <a:ext cx="4411345" cy="2578735"/>
            <a:chOff x="0" y="7708741"/>
            <a:chExt cx="4411345" cy="2578735"/>
          </a:xfrm>
        </p:grpSpPr>
        <p:sp>
          <p:nvSpPr>
            <p:cNvPr id="4" name="object 4"/>
            <p:cNvSpPr/>
            <p:nvPr/>
          </p:nvSpPr>
          <p:spPr>
            <a:xfrm>
              <a:off x="0" y="7708741"/>
              <a:ext cx="4411345" cy="2578735"/>
            </a:xfrm>
            <a:custGeom>
              <a:avLst/>
              <a:gdLst/>
              <a:ahLst/>
              <a:cxnLst/>
              <a:rect l="l" t="t" r="r" b="b"/>
              <a:pathLst>
                <a:path w="4411345" h="2578734">
                  <a:moveTo>
                    <a:pt x="0" y="2578257"/>
                  </a:moveTo>
                  <a:lnTo>
                    <a:pt x="0" y="1833048"/>
                  </a:lnTo>
                  <a:lnTo>
                    <a:pt x="1833048" y="0"/>
                  </a:lnTo>
                  <a:lnTo>
                    <a:pt x="4411306" y="2578257"/>
                  </a:lnTo>
                  <a:lnTo>
                    <a:pt x="0" y="2578257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8054407"/>
              <a:ext cx="4065904" cy="2232660"/>
            </a:xfrm>
            <a:custGeom>
              <a:avLst/>
              <a:gdLst/>
              <a:ahLst/>
              <a:cxnLst/>
              <a:rect l="l" t="t" r="r" b="b"/>
              <a:pathLst>
                <a:path w="4065904" h="2232659">
                  <a:moveTo>
                    <a:pt x="0" y="1833116"/>
                  </a:moveTo>
                  <a:lnTo>
                    <a:pt x="1833116" y="0"/>
                  </a:lnTo>
                  <a:lnTo>
                    <a:pt x="4065708" y="2232591"/>
                  </a:lnTo>
                  <a:lnTo>
                    <a:pt x="3888841" y="2232591"/>
                  </a:lnTo>
                  <a:lnTo>
                    <a:pt x="1834998" y="178748"/>
                  </a:lnTo>
                  <a:lnTo>
                    <a:pt x="0" y="2013746"/>
                  </a:lnTo>
                  <a:lnTo>
                    <a:pt x="0" y="183311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8465628"/>
              <a:ext cx="1821814" cy="1821814"/>
            </a:xfrm>
            <a:custGeom>
              <a:avLst/>
              <a:gdLst/>
              <a:ahLst/>
              <a:cxnLst/>
              <a:rect l="l" t="t" r="r" b="b"/>
              <a:pathLst>
                <a:path w="1821814" h="1821815">
                  <a:moveTo>
                    <a:pt x="0" y="1821370"/>
                  </a:moveTo>
                  <a:lnTo>
                    <a:pt x="0" y="0"/>
                  </a:lnTo>
                  <a:lnTo>
                    <a:pt x="1821370" y="1821370"/>
                  </a:lnTo>
                  <a:lnTo>
                    <a:pt x="0" y="182137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8560107"/>
              <a:ext cx="1727200" cy="1727200"/>
            </a:xfrm>
            <a:custGeom>
              <a:avLst/>
              <a:gdLst/>
              <a:ahLst/>
              <a:cxnLst/>
              <a:rect l="l" t="t" r="r" b="b"/>
              <a:pathLst>
                <a:path w="1727200" h="1727200">
                  <a:moveTo>
                    <a:pt x="0" y="1726891"/>
                  </a:moveTo>
                  <a:lnTo>
                    <a:pt x="0" y="0"/>
                  </a:lnTo>
                  <a:lnTo>
                    <a:pt x="1726891" y="1726891"/>
                  </a:lnTo>
                  <a:lnTo>
                    <a:pt x="0" y="172689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8936857"/>
              <a:ext cx="1350645" cy="1350645"/>
            </a:xfrm>
            <a:custGeom>
              <a:avLst/>
              <a:gdLst/>
              <a:ahLst/>
              <a:cxnLst/>
              <a:rect l="l" t="t" r="r" b="b"/>
              <a:pathLst>
                <a:path w="1350645" h="1350645">
                  <a:moveTo>
                    <a:pt x="0" y="0"/>
                  </a:moveTo>
                  <a:lnTo>
                    <a:pt x="1350142" y="1350142"/>
                  </a:lnTo>
                  <a:lnTo>
                    <a:pt x="1157311" y="1350142"/>
                  </a:lnTo>
                  <a:lnTo>
                    <a:pt x="0" y="192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1251866" y="9090963"/>
            <a:ext cx="7036434" cy="1196340"/>
          </a:xfrm>
          <a:custGeom>
            <a:avLst/>
            <a:gdLst/>
            <a:ahLst/>
            <a:cxnLst/>
            <a:rect l="l" t="t" r="r" b="b"/>
            <a:pathLst>
              <a:path w="7036434" h="1196340">
                <a:moveTo>
                  <a:pt x="5321167" y="945517"/>
                </a:moveTo>
                <a:lnTo>
                  <a:pt x="7036132" y="945517"/>
                </a:lnTo>
                <a:lnTo>
                  <a:pt x="7036132" y="924401"/>
                </a:lnTo>
                <a:lnTo>
                  <a:pt x="5330556" y="924401"/>
                </a:lnTo>
                <a:lnTo>
                  <a:pt x="4858763" y="473931"/>
                </a:lnTo>
                <a:lnTo>
                  <a:pt x="5330556" y="21115"/>
                </a:lnTo>
                <a:lnTo>
                  <a:pt x="7036132" y="21115"/>
                </a:lnTo>
                <a:lnTo>
                  <a:pt x="7036132" y="0"/>
                </a:lnTo>
                <a:lnTo>
                  <a:pt x="5321167" y="0"/>
                </a:lnTo>
                <a:lnTo>
                  <a:pt x="4839985" y="462200"/>
                </a:lnTo>
                <a:lnTo>
                  <a:pt x="2539701" y="462200"/>
                </a:lnTo>
                <a:lnTo>
                  <a:pt x="2524337" y="483316"/>
                </a:lnTo>
                <a:lnTo>
                  <a:pt x="4839985" y="483316"/>
                </a:lnTo>
                <a:lnTo>
                  <a:pt x="5321167" y="945517"/>
                </a:lnTo>
                <a:close/>
              </a:path>
              <a:path w="7036434" h="1196340">
                <a:moveTo>
                  <a:pt x="0" y="1196035"/>
                </a:moveTo>
                <a:lnTo>
                  <a:pt x="2035427" y="1196035"/>
                </a:lnTo>
                <a:lnTo>
                  <a:pt x="2551437" y="483316"/>
                </a:lnTo>
                <a:lnTo>
                  <a:pt x="2524337" y="483316"/>
                </a:lnTo>
                <a:lnTo>
                  <a:pt x="2013922" y="1184829"/>
                </a:lnTo>
                <a:lnTo>
                  <a:pt x="0" y="1184829"/>
                </a:lnTo>
                <a:lnTo>
                  <a:pt x="0" y="1196035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8288000" cy="6372860"/>
            <a:chOff x="0" y="0"/>
            <a:chExt cx="18288000" cy="6372860"/>
          </a:xfrm>
        </p:grpSpPr>
        <p:sp>
          <p:nvSpPr>
            <p:cNvPr id="11" name="object 11"/>
            <p:cNvSpPr/>
            <p:nvPr/>
          </p:nvSpPr>
          <p:spPr>
            <a:xfrm>
              <a:off x="15998499" y="0"/>
              <a:ext cx="2289810" cy="2408555"/>
            </a:xfrm>
            <a:custGeom>
              <a:avLst/>
              <a:gdLst/>
              <a:ahLst/>
              <a:cxnLst/>
              <a:rect l="l" t="t" r="r" b="b"/>
              <a:pathLst>
                <a:path w="2289809" h="2408555">
                  <a:moveTo>
                    <a:pt x="1314373" y="2407975"/>
                  </a:moveTo>
                  <a:lnTo>
                    <a:pt x="1309680" y="2407975"/>
                  </a:lnTo>
                  <a:lnTo>
                    <a:pt x="1288601" y="2407773"/>
                  </a:lnTo>
                  <a:lnTo>
                    <a:pt x="1267515" y="2407242"/>
                  </a:lnTo>
                  <a:lnTo>
                    <a:pt x="1225342" y="2405632"/>
                  </a:lnTo>
                  <a:lnTo>
                    <a:pt x="1221828" y="2405632"/>
                  </a:lnTo>
                  <a:lnTo>
                    <a:pt x="1218313" y="2402117"/>
                  </a:lnTo>
                  <a:lnTo>
                    <a:pt x="1218313" y="2395089"/>
                  </a:lnTo>
                  <a:lnTo>
                    <a:pt x="1221828" y="2391574"/>
                  </a:lnTo>
                  <a:lnTo>
                    <a:pt x="1225342" y="2391574"/>
                  </a:lnTo>
                  <a:lnTo>
                    <a:pt x="1246428" y="2392929"/>
                  </a:lnTo>
                  <a:lnTo>
                    <a:pt x="1267515" y="2393624"/>
                  </a:lnTo>
                  <a:lnTo>
                    <a:pt x="1288601" y="2393880"/>
                  </a:lnTo>
                  <a:lnTo>
                    <a:pt x="1314373" y="2393917"/>
                  </a:lnTo>
                  <a:lnTo>
                    <a:pt x="1317887" y="2397431"/>
                  </a:lnTo>
                  <a:lnTo>
                    <a:pt x="1317887" y="2404460"/>
                  </a:lnTo>
                  <a:lnTo>
                    <a:pt x="1314373" y="2407975"/>
                  </a:lnTo>
                  <a:close/>
                </a:path>
                <a:path w="2289809" h="2408555">
                  <a:moveTo>
                    <a:pt x="1396375" y="2405632"/>
                  </a:moveTo>
                  <a:lnTo>
                    <a:pt x="1392860" y="2405632"/>
                  </a:lnTo>
                  <a:lnTo>
                    <a:pt x="1389346" y="2403289"/>
                  </a:lnTo>
                  <a:lnTo>
                    <a:pt x="1389346" y="2395089"/>
                  </a:lnTo>
                  <a:lnTo>
                    <a:pt x="1391689" y="2391574"/>
                  </a:lnTo>
                  <a:lnTo>
                    <a:pt x="1396375" y="2391574"/>
                  </a:lnTo>
                  <a:lnTo>
                    <a:pt x="1438547" y="2387913"/>
                  </a:lnTo>
                  <a:lnTo>
                    <a:pt x="1459633" y="2385808"/>
                  </a:lnTo>
                  <a:lnTo>
                    <a:pt x="1480719" y="2383374"/>
                  </a:lnTo>
                  <a:lnTo>
                    <a:pt x="1484234" y="2383374"/>
                  </a:lnTo>
                  <a:lnTo>
                    <a:pt x="1487748" y="2385717"/>
                  </a:lnTo>
                  <a:lnTo>
                    <a:pt x="1488920" y="2389231"/>
                  </a:lnTo>
                  <a:lnTo>
                    <a:pt x="1488920" y="2392746"/>
                  </a:lnTo>
                  <a:lnTo>
                    <a:pt x="1486577" y="2396260"/>
                  </a:lnTo>
                  <a:lnTo>
                    <a:pt x="1483062" y="2397431"/>
                  </a:lnTo>
                  <a:lnTo>
                    <a:pt x="1461116" y="2399866"/>
                  </a:lnTo>
                  <a:lnTo>
                    <a:pt x="1396375" y="2405632"/>
                  </a:lnTo>
                  <a:close/>
                </a:path>
                <a:path w="2289809" h="2408555">
                  <a:moveTo>
                    <a:pt x="1144512" y="2397432"/>
                  </a:moveTo>
                  <a:lnTo>
                    <a:pt x="1140997" y="2397432"/>
                  </a:lnTo>
                  <a:lnTo>
                    <a:pt x="1119234" y="2394576"/>
                  </a:lnTo>
                  <a:lnTo>
                    <a:pt x="1076586" y="2387547"/>
                  </a:lnTo>
                  <a:lnTo>
                    <a:pt x="1049624" y="2378688"/>
                  </a:lnTo>
                  <a:lnTo>
                    <a:pt x="1049624" y="2375174"/>
                  </a:lnTo>
                  <a:lnTo>
                    <a:pt x="1050795" y="2371660"/>
                  </a:lnTo>
                  <a:lnTo>
                    <a:pt x="1054310" y="2369317"/>
                  </a:lnTo>
                  <a:lnTo>
                    <a:pt x="1057824" y="2369317"/>
                  </a:lnTo>
                  <a:lnTo>
                    <a:pt x="1078892" y="2373490"/>
                  </a:lnTo>
                  <a:lnTo>
                    <a:pt x="1099850" y="2377224"/>
                  </a:lnTo>
                  <a:lnTo>
                    <a:pt x="1120588" y="2380519"/>
                  </a:lnTo>
                  <a:lnTo>
                    <a:pt x="1140997" y="2383374"/>
                  </a:lnTo>
                  <a:lnTo>
                    <a:pt x="1144512" y="2383374"/>
                  </a:lnTo>
                  <a:lnTo>
                    <a:pt x="1148026" y="2386889"/>
                  </a:lnTo>
                  <a:lnTo>
                    <a:pt x="1146855" y="2391574"/>
                  </a:lnTo>
                  <a:lnTo>
                    <a:pt x="1148026" y="2395089"/>
                  </a:lnTo>
                  <a:lnTo>
                    <a:pt x="1144512" y="2397432"/>
                  </a:lnTo>
                  <a:close/>
                </a:path>
                <a:path w="2289809" h="2408555">
                  <a:moveTo>
                    <a:pt x="1566236" y="2383374"/>
                  </a:moveTo>
                  <a:lnTo>
                    <a:pt x="1561550" y="2383374"/>
                  </a:lnTo>
                  <a:lnTo>
                    <a:pt x="1559207" y="2381031"/>
                  </a:lnTo>
                  <a:lnTo>
                    <a:pt x="1556864" y="2374002"/>
                  </a:lnTo>
                  <a:lnTo>
                    <a:pt x="1559207" y="2370488"/>
                  </a:lnTo>
                  <a:lnTo>
                    <a:pt x="1563893" y="2369317"/>
                  </a:lnTo>
                  <a:lnTo>
                    <a:pt x="1605333" y="2360384"/>
                  </a:lnTo>
                  <a:lnTo>
                    <a:pt x="1625669" y="2355644"/>
                  </a:lnTo>
                  <a:lnTo>
                    <a:pt x="1645895" y="2350573"/>
                  </a:lnTo>
                  <a:lnTo>
                    <a:pt x="1649409" y="2349402"/>
                  </a:lnTo>
                  <a:lnTo>
                    <a:pt x="1654095" y="2351745"/>
                  </a:lnTo>
                  <a:lnTo>
                    <a:pt x="1654095" y="2355259"/>
                  </a:lnTo>
                  <a:lnTo>
                    <a:pt x="1655266" y="2358774"/>
                  </a:lnTo>
                  <a:lnTo>
                    <a:pt x="1652923" y="2363459"/>
                  </a:lnTo>
                  <a:lnTo>
                    <a:pt x="1649409" y="2363459"/>
                  </a:lnTo>
                  <a:lnTo>
                    <a:pt x="1608262" y="2373856"/>
                  </a:lnTo>
                  <a:lnTo>
                    <a:pt x="1587304" y="2378780"/>
                  </a:lnTo>
                  <a:lnTo>
                    <a:pt x="1566236" y="2383374"/>
                  </a:lnTo>
                  <a:close/>
                </a:path>
                <a:path w="2289809" h="2408555">
                  <a:moveTo>
                    <a:pt x="976994" y="2364631"/>
                  </a:moveTo>
                  <a:lnTo>
                    <a:pt x="971136" y="2364631"/>
                  </a:lnTo>
                  <a:lnTo>
                    <a:pt x="950746" y="2359140"/>
                  </a:lnTo>
                  <a:lnTo>
                    <a:pt x="930135" y="2353209"/>
                  </a:lnTo>
                  <a:lnTo>
                    <a:pt x="909525" y="2346839"/>
                  </a:lnTo>
                  <a:lnTo>
                    <a:pt x="885620" y="2338859"/>
                  </a:lnTo>
                  <a:lnTo>
                    <a:pt x="883277" y="2335344"/>
                  </a:lnTo>
                  <a:lnTo>
                    <a:pt x="884449" y="2330658"/>
                  </a:lnTo>
                  <a:lnTo>
                    <a:pt x="885620" y="2327144"/>
                  </a:lnTo>
                  <a:lnTo>
                    <a:pt x="889134" y="2324801"/>
                  </a:lnTo>
                  <a:lnTo>
                    <a:pt x="893820" y="2325973"/>
                  </a:lnTo>
                  <a:lnTo>
                    <a:pt x="914028" y="2332782"/>
                  </a:lnTo>
                  <a:lnTo>
                    <a:pt x="934236" y="2339152"/>
                  </a:lnTo>
                  <a:lnTo>
                    <a:pt x="954443" y="2345082"/>
                  </a:lnTo>
                  <a:lnTo>
                    <a:pt x="974651" y="2350573"/>
                  </a:lnTo>
                  <a:lnTo>
                    <a:pt x="978165" y="2351745"/>
                  </a:lnTo>
                  <a:lnTo>
                    <a:pt x="980508" y="2355259"/>
                  </a:lnTo>
                  <a:lnTo>
                    <a:pt x="979337" y="2358774"/>
                  </a:lnTo>
                  <a:lnTo>
                    <a:pt x="979336" y="2362288"/>
                  </a:lnTo>
                  <a:lnTo>
                    <a:pt x="976994" y="2364631"/>
                  </a:lnTo>
                  <a:close/>
                </a:path>
                <a:path w="2289809" h="2408555">
                  <a:moveTo>
                    <a:pt x="1732582" y="2338859"/>
                  </a:moveTo>
                  <a:lnTo>
                    <a:pt x="1731411" y="2338859"/>
                  </a:lnTo>
                  <a:lnTo>
                    <a:pt x="1725554" y="2338859"/>
                  </a:lnTo>
                  <a:lnTo>
                    <a:pt x="1723211" y="2336516"/>
                  </a:lnTo>
                  <a:lnTo>
                    <a:pt x="1722039" y="2334173"/>
                  </a:lnTo>
                  <a:lnTo>
                    <a:pt x="1720868" y="2330659"/>
                  </a:lnTo>
                  <a:lnTo>
                    <a:pt x="1723211" y="2325973"/>
                  </a:lnTo>
                  <a:lnTo>
                    <a:pt x="1726725" y="2324801"/>
                  </a:lnTo>
                  <a:lnTo>
                    <a:pt x="1766555" y="2310597"/>
                  </a:lnTo>
                  <a:lnTo>
                    <a:pt x="1786359" y="2303221"/>
                  </a:lnTo>
                  <a:lnTo>
                    <a:pt x="1806384" y="2295515"/>
                  </a:lnTo>
                  <a:lnTo>
                    <a:pt x="1809898" y="2294343"/>
                  </a:lnTo>
                  <a:lnTo>
                    <a:pt x="1814584" y="2295515"/>
                  </a:lnTo>
                  <a:lnTo>
                    <a:pt x="1816927" y="2302544"/>
                  </a:lnTo>
                  <a:lnTo>
                    <a:pt x="1815756" y="2307230"/>
                  </a:lnTo>
                  <a:lnTo>
                    <a:pt x="1812241" y="2308401"/>
                  </a:lnTo>
                  <a:lnTo>
                    <a:pt x="1792711" y="2316290"/>
                  </a:lnTo>
                  <a:lnTo>
                    <a:pt x="1772851" y="2324069"/>
                  </a:lnTo>
                  <a:lnTo>
                    <a:pt x="1752772" y="2331629"/>
                  </a:lnTo>
                  <a:lnTo>
                    <a:pt x="1732582" y="2338859"/>
                  </a:lnTo>
                  <a:close/>
                </a:path>
                <a:path w="2289809" h="2408555">
                  <a:moveTo>
                    <a:pt x="815333" y="2309572"/>
                  </a:moveTo>
                  <a:lnTo>
                    <a:pt x="810647" y="2309572"/>
                  </a:lnTo>
                  <a:lnTo>
                    <a:pt x="791135" y="2301446"/>
                  </a:lnTo>
                  <a:lnTo>
                    <a:pt x="771403" y="2292879"/>
                  </a:lnTo>
                  <a:lnTo>
                    <a:pt x="751671" y="2283874"/>
                  </a:lnTo>
                  <a:lnTo>
                    <a:pt x="732159" y="2274429"/>
                  </a:lnTo>
                  <a:lnTo>
                    <a:pt x="728645" y="2273257"/>
                  </a:lnTo>
                  <a:lnTo>
                    <a:pt x="727473" y="2268571"/>
                  </a:lnTo>
                  <a:lnTo>
                    <a:pt x="729816" y="2261543"/>
                  </a:lnTo>
                  <a:lnTo>
                    <a:pt x="734502" y="2260371"/>
                  </a:lnTo>
                  <a:lnTo>
                    <a:pt x="738017" y="2261543"/>
                  </a:lnTo>
                  <a:lnTo>
                    <a:pt x="757346" y="2270988"/>
                  </a:lnTo>
                  <a:lnTo>
                    <a:pt x="776675" y="2279993"/>
                  </a:lnTo>
                  <a:lnTo>
                    <a:pt x="796004" y="2288559"/>
                  </a:lnTo>
                  <a:lnTo>
                    <a:pt x="815333" y="2296686"/>
                  </a:lnTo>
                  <a:lnTo>
                    <a:pt x="818847" y="2297858"/>
                  </a:lnTo>
                  <a:lnTo>
                    <a:pt x="821190" y="2302544"/>
                  </a:lnTo>
                  <a:lnTo>
                    <a:pt x="818847" y="2306058"/>
                  </a:lnTo>
                  <a:lnTo>
                    <a:pt x="817676" y="2308401"/>
                  </a:lnTo>
                  <a:lnTo>
                    <a:pt x="815333" y="2309572"/>
                  </a:lnTo>
                  <a:close/>
                </a:path>
                <a:path w="2289809" h="2408555">
                  <a:moveTo>
                    <a:pt x="1891901" y="2273257"/>
                  </a:moveTo>
                  <a:lnTo>
                    <a:pt x="1884872" y="2273257"/>
                  </a:lnTo>
                  <a:lnTo>
                    <a:pt x="1882529" y="2272086"/>
                  </a:lnTo>
                  <a:lnTo>
                    <a:pt x="1881357" y="2269743"/>
                  </a:lnTo>
                  <a:lnTo>
                    <a:pt x="1880186" y="2266228"/>
                  </a:lnTo>
                  <a:lnTo>
                    <a:pt x="1881357" y="2261543"/>
                  </a:lnTo>
                  <a:lnTo>
                    <a:pt x="1884872" y="2260371"/>
                  </a:lnTo>
                  <a:lnTo>
                    <a:pt x="1922358" y="2240896"/>
                  </a:lnTo>
                  <a:lnTo>
                    <a:pt x="1941211" y="2230883"/>
                  </a:lnTo>
                  <a:lnTo>
                    <a:pt x="1959845" y="2220542"/>
                  </a:lnTo>
                  <a:lnTo>
                    <a:pt x="1963359" y="2218199"/>
                  </a:lnTo>
                  <a:lnTo>
                    <a:pt x="1968045" y="2219370"/>
                  </a:lnTo>
                  <a:lnTo>
                    <a:pt x="1969216" y="2222885"/>
                  </a:lnTo>
                  <a:lnTo>
                    <a:pt x="1971559" y="2226399"/>
                  </a:lnTo>
                  <a:lnTo>
                    <a:pt x="1970388" y="2231085"/>
                  </a:lnTo>
                  <a:lnTo>
                    <a:pt x="1966874" y="2232256"/>
                  </a:lnTo>
                  <a:lnTo>
                    <a:pt x="1948240" y="2242781"/>
                  </a:lnTo>
                  <a:lnTo>
                    <a:pt x="1929387" y="2253196"/>
                  </a:lnTo>
                  <a:lnTo>
                    <a:pt x="1910534" y="2263391"/>
                  </a:lnTo>
                  <a:lnTo>
                    <a:pt x="1891901" y="2273257"/>
                  </a:lnTo>
                  <a:close/>
                </a:path>
                <a:path w="2289809" h="2408555">
                  <a:moveTo>
                    <a:pt x="661872" y="2234599"/>
                  </a:moveTo>
                  <a:lnTo>
                    <a:pt x="657186" y="2234599"/>
                  </a:lnTo>
                  <a:lnTo>
                    <a:pt x="656015" y="2233428"/>
                  </a:lnTo>
                  <a:lnTo>
                    <a:pt x="637583" y="2222665"/>
                  </a:lnTo>
                  <a:lnTo>
                    <a:pt x="619260" y="2211463"/>
                  </a:lnTo>
                  <a:lnTo>
                    <a:pt x="601158" y="2199822"/>
                  </a:lnTo>
                  <a:lnTo>
                    <a:pt x="583384" y="2187741"/>
                  </a:lnTo>
                  <a:lnTo>
                    <a:pt x="579870" y="2185398"/>
                  </a:lnTo>
                  <a:lnTo>
                    <a:pt x="578699" y="2180712"/>
                  </a:lnTo>
                  <a:lnTo>
                    <a:pt x="581042" y="2178369"/>
                  </a:lnTo>
                  <a:lnTo>
                    <a:pt x="583384" y="2174855"/>
                  </a:lnTo>
                  <a:lnTo>
                    <a:pt x="588070" y="2173684"/>
                  </a:lnTo>
                  <a:lnTo>
                    <a:pt x="590413" y="2176027"/>
                  </a:lnTo>
                  <a:lnTo>
                    <a:pt x="608168" y="2187430"/>
                  </a:lnTo>
                  <a:lnTo>
                    <a:pt x="626143" y="2198724"/>
                  </a:lnTo>
                  <a:lnTo>
                    <a:pt x="644117" y="2209797"/>
                  </a:lnTo>
                  <a:lnTo>
                    <a:pt x="661872" y="2220542"/>
                  </a:lnTo>
                  <a:lnTo>
                    <a:pt x="665386" y="2222885"/>
                  </a:lnTo>
                  <a:lnTo>
                    <a:pt x="666558" y="2226399"/>
                  </a:lnTo>
                  <a:lnTo>
                    <a:pt x="664215" y="2229914"/>
                  </a:lnTo>
                  <a:lnTo>
                    <a:pt x="664215" y="2233428"/>
                  </a:lnTo>
                  <a:lnTo>
                    <a:pt x="661872" y="2234599"/>
                  </a:lnTo>
                  <a:close/>
                </a:path>
                <a:path w="2289809" h="2408555">
                  <a:moveTo>
                    <a:pt x="2034818" y="2188912"/>
                  </a:moveTo>
                  <a:lnTo>
                    <a:pt x="2031304" y="2188912"/>
                  </a:lnTo>
                  <a:lnTo>
                    <a:pt x="2028961" y="2187741"/>
                  </a:lnTo>
                  <a:lnTo>
                    <a:pt x="2027789" y="2185398"/>
                  </a:lnTo>
                  <a:lnTo>
                    <a:pt x="2025446" y="2181884"/>
                  </a:lnTo>
                  <a:lnTo>
                    <a:pt x="2026618" y="2177198"/>
                  </a:lnTo>
                  <a:lnTo>
                    <a:pt x="2030132" y="2176026"/>
                  </a:lnTo>
                  <a:lnTo>
                    <a:pt x="2047686" y="2164220"/>
                  </a:lnTo>
                  <a:lnTo>
                    <a:pt x="2065129" y="2151865"/>
                  </a:lnTo>
                  <a:lnTo>
                    <a:pt x="2099248" y="2126825"/>
                  </a:lnTo>
                  <a:lnTo>
                    <a:pt x="2102762" y="2124482"/>
                  </a:lnTo>
                  <a:lnTo>
                    <a:pt x="2106277" y="2124482"/>
                  </a:lnTo>
                  <a:lnTo>
                    <a:pt x="2110962" y="2131511"/>
                  </a:lnTo>
                  <a:lnTo>
                    <a:pt x="2110962" y="2135026"/>
                  </a:lnTo>
                  <a:lnTo>
                    <a:pt x="2107448" y="2137368"/>
                  </a:lnTo>
                  <a:lnTo>
                    <a:pt x="2090554" y="2150346"/>
                  </a:lnTo>
                  <a:lnTo>
                    <a:pt x="2073330" y="2162994"/>
                  </a:lnTo>
                  <a:lnTo>
                    <a:pt x="2055886" y="2175422"/>
                  </a:lnTo>
                  <a:lnTo>
                    <a:pt x="2038332" y="2187741"/>
                  </a:lnTo>
                  <a:lnTo>
                    <a:pt x="2037161" y="2187741"/>
                  </a:lnTo>
                  <a:lnTo>
                    <a:pt x="2034818" y="2188912"/>
                  </a:lnTo>
                  <a:close/>
                </a:path>
                <a:path w="2289809" h="2408555">
                  <a:moveTo>
                    <a:pt x="520126" y="2139711"/>
                  </a:moveTo>
                  <a:lnTo>
                    <a:pt x="514269" y="2139711"/>
                  </a:lnTo>
                  <a:lnTo>
                    <a:pt x="513097" y="2138540"/>
                  </a:lnTo>
                  <a:lnTo>
                    <a:pt x="479711" y="2112036"/>
                  </a:lnTo>
                  <a:lnTo>
                    <a:pt x="463017" y="2098509"/>
                  </a:lnTo>
                  <a:lnTo>
                    <a:pt x="446324" y="2084653"/>
                  </a:lnTo>
                  <a:lnTo>
                    <a:pt x="442810" y="2082310"/>
                  </a:lnTo>
                  <a:lnTo>
                    <a:pt x="442810" y="2077624"/>
                  </a:lnTo>
                  <a:lnTo>
                    <a:pt x="447496" y="2070595"/>
                  </a:lnTo>
                  <a:lnTo>
                    <a:pt x="452181" y="2070595"/>
                  </a:lnTo>
                  <a:lnTo>
                    <a:pt x="455696" y="2072938"/>
                  </a:lnTo>
                  <a:lnTo>
                    <a:pt x="471712" y="2086794"/>
                  </a:lnTo>
                  <a:lnTo>
                    <a:pt x="488057" y="2100321"/>
                  </a:lnTo>
                  <a:lnTo>
                    <a:pt x="504622" y="2113628"/>
                  </a:lnTo>
                  <a:lnTo>
                    <a:pt x="521297" y="2126825"/>
                  </a:lnTo>
                  <a:lnTo>
                    <a:pt x="524812" y="2129168"/>
                  </a:lnTo>
                  <a:lnTo>
                    <a:pt x="524812" y="2133854"/>
                  </a:lnTo>
                  <a:lnTo>
                    <a:pt x="522469" y="2136197"/>
                  </a:lnTo>
                  <a:lnTo>
                    <a:pt x="522469" y="2138540"/>
                  </a:lnTo>
                  <a:lnTo>
                    <a:pt x="520126" y="2139711"/>
                  </a:lnTo>
                  <a:close/>
                </a:path>
                <a:path w="2289809" h="2408555">
                  <a:moveTo>
                    <a:pt x="2171878" y="2084653"/>
                  </a:moveTo>
                  <a:lnTo>
                    <a:pt x="2167193" y="2084653"/>
                  </a:lnTo>
                  <a:lnTo>
                    <a:pt x="2166021" y="2083481"/>
                  </a:lnTo>
                  <a:lnTo>
                    <a:pt x="2163678" y="2082310"/>
                  </a:lnTo>
                  <a:lnTo>
                    <a:pt x="2161335" y="2078796"/>
                  </a:lnTo>
                  <a:lnTo>
                    <a:pt x="2161335" y="2075281"/>
                  </a:lnTo>
                  <a:lnTo>
                    <a:pt x="2164850" y="2071767"/>
                  </a:lnTo>
                  <a:lnTo>
                    <a:pt x="2180646" y="2057691"/>
                  </a:lnTo>
                  <a:lnTo>
                    <a:pt x="2196333" y="2043506"/>
                  </a:lnTo>
                  <a:lnTo>
                    <a:pt x="2211800" y="2029101"/>
                  </a:lnTo>
                  <a:lnTo>
                    <a:pt x="2226937" y="2014366"/>
                  </a:lnTo>
                  <a:lnTo>
                    <a:pt x="2229280" y="2012023"/>
                  </a:lnTo>
                  <a:lnTo>
                    <a:pt x="2233966" y="2012023"/>
                  </a:lnTo>
                  <a:lnTo>
                    <a:pt x="2237480" y="2014366"/>
                  </a:lnTo>
                  <a:lnTo>
                    <a:pt x="2239823" y="2016709"/>
                  </a:lnTo>
                  <a:lnTo>
                    <a:pt x="2239823" y="2021395"/>
                  </a:lnTo>
                  <a:lnTo>
                    <a:pt x="2206876" y="2054634"/>
                  </a:lnTo>
                  <a:lnTo>
                    <a:pt x="2175393" y="2083482"/>
                  </a:lnTo>
                  <a:lnTo>
                    <a:pt x="2171878" y="2084653"/>
                  </a:lnTo>
                  <a:close/>
                </a:path>
                <a:path w="2289809" h="2408555">
                  <a:moveTo>
                    <a:pt x="391266" y="2027251"/>
                  </a:moveTo>
                  <a:lnTo>
                    <a:pt x="387751" y="2027251"/>
                  </a:lnTo>
                  <a:lnTo>
                    <a:pt x="385408" y="2024909"/>
                  </a:lnTo>
                  <a:lnTo>
                    <a:pt x="355683" y="1994304"/>
                  </a:lnTo>
                  <a:lnTo>
                    <a:pt x="326836" y="1962821"/>
                  </a:lnTo>
                  <a:lnTo>
                    <a:pt x="324493" y="1959307"/>
                  </a:lnTo>
                  <a:lnTo>
                    <a:pt x="324493" y="1955793"/>
                  </a:lnTo>
                  <a:lnTo>
                    <a:pt x="328007" y="1952278"/>
                  </a:lnTo>
                  <a:lnTo>
                    <a:pt x="331521" y="1949936"/>
                  </a:lnTo>
                  <a:lnTo>
                    <a:pt x="335036" y="1949936"/>
                  </a:lnTo>
                  <a:lnTo>
                    <a:pt x="338550" y="1953450"/>
                  </a:lnTo>
                  <a:lnTo>
                    <a:pt x="352809" y="1969246"/>
                  </a:lnTo>
                  <a:lnTo>
                    <a:pt x="367397" y="1984933"/>
                  </a:lnTo>
                  <a:lnTo>
                    <a:pt x="382205" y="2000400"/>
                  </a:lnTo>
                  <a:lnTo>
                    <a:pt x="397123" y="2015537"/>
                  </a:lnTo>
                  <a:lnTo>
                    <a:pt x="399466" y="2017880"/>
                  </a:lnTo>
                  <a:lnTo>
                    <a:pt x="399466" y="2022566"/>
                  </a:lnTo>
                  <a:lnTo>
                    <a:pt x="397123" y="2026080"/>
                  </a:lnTo>
                  <a:lnTo>
                    <a:pt x="393609" y="2026080"/>
                  </a:lnTo>
                  <a:lnTo>
                    <a:pt x="391266" y="2027251"/>
                  </a:lnTo>
                  <a:close/>
                </a:path>
                <a:path w="2289809" h="2408555">
                  <a:moveTo>
                    <a:pt x="2289499" y="1963993"/>
                  </a:moveTo>
                  <a:lnTo>
                    <a:pt x="2285509" y="1963993"/>
                  </a:lnTo>
                  <a:lnTo>
                    <a:pt x="2284338" y="1962821"/>
                  </a:lnTo>
                  <a:lnTo>
                    <a:pt x="2280824" y="1960479"/>
                  </a:lnTo>
                  <a:lnTo>
                    <a:pt x="2280824" y="1955793"/>
                  </a:lnTo>
                  <a:lnTo>
                    <a:pt x="2283167" y="1952278"/>
                  </a:lnTo>
                  <a:lnTo>
                    <a:pt x="2289499" y="1944959"/>
                  </a:lnTo>
                  <a:lnTo>
                    <a:pt x="2289499" y="1963993"/>
                  </a:lnTo>
                  <a:close/>
                </a:path>
                <a:path w="2289809" h="2408555">
                  <a:moveTo>
                    <a:pt x="278806" y="1899563"/>
                  </a:moveTo>
                  <a:lnTo>
                    <a:pt x="275292" y="1899563"/>
                  </a:lnTo>
                  <a:lnTo>
                    <a:pt x="272949" y="1898391"/>
                  </a:lnTo>
                  <a:lnTo>
                    <a:pt x="246152" y="1863101"/>
                  </a:lnTo>
                  <a:lnTo>
                    <a:pt x="221405" y="1828104"/>
                  </a:lnTo>
                  <a:lnTo>
                    <a:pt x="219062" y="1824590"/>
                  </a:lnTo>
                  <a:lnTo>
                    <a:pt x="220233" y="1819904"/>
                  </a:lnTo>
                  <a:lnTo>
                    <a:pt x="223748" y="1818733"/>
                  </a:lnTo>
                  <a:lnTo>
                    <a:pt x="227262" y="1816390"/>
                  </a:lnTo>
                  <a:lnTo>
                    <a:pt x="231948" y="1817561"/>
                  </a:lnTo>
                  <a:lnTo>
                    <a:pt x="233119" y="1821075"/>
                  </a:lnTo>
                  <a:lnTo>
                    <a:pt x="244925" y="1838629"/>
                  </a:lnTo>
                  <a:lnTo>
                    <a:pt x="257280" y="1856073"/>
                  </a:lnTo>
                  <a:lnTo>
                    <a:pt x="269855" y="1873297"/>
                  </a:lnTo>
                  <a:lnTo>
                    <a:pt x="282320" y="1890191"/>
                  </a:lnTo>
                  <a:lnTo>
                    <a:pt x="284663" y="1893706"/>
                  </a:lnTo>
                  <a:lnTo>
                    <a:pt x="284663" y="1897220"/>
                  </a:lnTo>
                  <a:lnTo>
                    <a:pt x="282906" y="1898391"/>
                  </a:lnTo>
                  <a:lnTo>
                    <a:pt x="279977" y="1898391"/>
                  </a:lnTo>
                  <a:lnTo>
                    <a:pt x="278806" y="1899563"/>
                  </a:lnTo>
                  <a:close/>
                </a:path>
                <a:path w="2289809" h="2408555">
                  <a:moveTo>
                    <a:pt x="281149" y="1899563"/>
                  </a:moveTo>
                  <a:lnTo>
                    <a:pt x="279977" y="1898391"/>
                  </a:lnTo>
                  <a:lnTo>
                    <a:pt x="282906" y="1898391"/>
                  </a:lnTo>
                  <a:lnTo>
                    <a:pt x="281149" y="1899563"/>
                  </a:lnTo>
                  <a:close/>
                </a:path>
                <a:path w="2289809" h="2408555">
                  <a:moveTo>
                    <a:pt x="186261" y="1757817"/>
                  </a:moveTo>
                  <a:lnTo>
                    <a:pt x="180404" y="1757817"/>
                  </a:lnTo>
                  <a:lnTo>
                    <a:pt x="178061" y="1756645"/>
                  </a:lnTo>
                  <a:lnTo>
                    <a:pt x="176889" y="1754302"/>
                  </a:lnTo>
                  <a:lnTo>
                    <a:pt x="166365" y="1735669"/>
                  </a:lnTo>
                  <a:lnTo>
                    <a:pt x="155950" y="1716816"/>
                  </a:lnTo>
                  <a:lnTo>
                    <a:pt x="145754" y="1697963"/>
                  </a:lnTo>
                  <a:lnTo>
                    <a:pt x="135888" y="1679329"/>
                  </a:lnTo>
                  <a:lnTo>
                    <a:pt x="134717" y="1675815"/>
                  </a:lnTo>
                  <a:lnTo>
                    <a:pt x="135888" y="1671129"/>
                  </a:lnTo>
                  <a:lnTo>
                    <a:pt x="142917" y="1668786"/>
                  </a:lnTo>
                  <a:lnTo>
                    <a:pt x="147603" y="1669958"/>
                  </a:lnTo>
                  <a:lnTo>
                    <a:pt x="148774" y="1673472"/>
                  </a:lnTo>
                  <a:lnTo>
                    <a:pt x="168250" y="1710959"/>
                  </a:lnTo>
                  <a:lnTo>
                    <a:pt x="178262" y="1729812"/>
                  </a:lnTo>
                  <a:lnTo>
                    <a:pt x="188604" y="1748445"/>
                  </a:lnTo>
                  <a:lnTo>
                    <a:pt x="190947" y="1751959"/>
                  </a:lnTo>
                  <a:lnTo>
                    <a:pt x="189775" y="1756645"/>
                  </a:lnTo>
                  <a:lnTo>
                    <a:pt x="186261" y="1757817"/>
                  </a:lnTo>
                  <a:close/>
                </a:path>
                <a:path w="2289809" h="2408555">
                  <a:moveTo>
                    <a:pt x="110116" y="1605527"/>
                  </a:moveTo>
                  <a:lnTo>
                    <a:pt x="104259" y="1605527"/>
                  </a:lnTo>
                  <a:lnTo>
                    <a:pt x="100745" y="1604356"/>
                  </a:lnTo>
                  <a:lnTo>
                    <a:pt x="99573" y="1600842"/>
                  </a:lnTo>
                  <a:lnTo>
                    <a:pt x="91684" y="1581311"/>
                  </a:lnTo>
                  <a:lnTo>
                    <a:pt x="83905" y="1561452"/>
                  </a:lnTo>
                  <a:lnTo>
                    <a:pt x="76345" y="1541372"/>
                  </a:lnTo>
                  <a:lnTo>
                    <a:pt x="69115" y="1521183"/>
                  </a:lnTo>
                  <a:lnTo>
                    <a:pt x="67944" y="1517668"/>
                  </a:lnTo>
                  <a:lnTo>
                    <a:pt x="70287" y="1512983"/>
                  </a:lnTo>
                  <a:lnTo>
                    <a:pt x="77316" y="1510639"/>
                  </a:lnTo>
                  <a:lnTo>
                    <a:pt x="82001" y="1512983"/>
                  </a:lnTo>
                  <a:lnTo>
                    <a:pt x="83173" y="1516497"/>
                  </a:lnTo>
                  <a:lnTo>
                    <a:pt x="90238" y="1536521"/>
                  </a:lnTo>
                  <a:lnTo>
                    <a:pt x="97523" y="1556326"/>
                  </a:lnTo>
                  <a:lnTo>
                    <a:pt x="105247" y="1576131"/>
                  </a:lnTo>
                  <a:lnTo>
                    <a:pt x="113631" y="1596156"/>
                  </a:lnTo>
                  <a:lnTo>
                    <a:pt x="114802" y="1599670"/>
                  </a:lnTo>
                  <a:lnTo>
                    <a:pt x="113631" y="1604356"/>
                  </a:lnTo>
                  <a:lnTo>
                    <a:pt x="110116" y="1605527"/>
                  </a:lnTo>
                  <a:close/>
                </a:path>
                <a:path w="2289809" h="2408555">
                  <a:moveTo>
                    <a:pt x="56229" y="1443867"/>
                  </a:moveTo>
                  <a:lnTo>
                    <a:pt x="48029" y="1443867"/>
                  </a:lnTo>
                  <a:lnTo>
                    <a:pt x="45686" y="1441524"/>
                  </a:lnTo>
                  <a:lnTo>
                    <a:pt x="34118" y="1398034"/>
                  </a:lnTo>
                  <a:lnTo>
                    <a:pt x="24600" y="1356008"/>
                  </a:lnTo>
                  <a:lnTo>
                    <a:pt x="23429" y="1352493"/>
                  </a:lnTo>
                  <a:lnTo>
                    <a:pt x="25772" y="1348979"/>
                  </a:lnTo>
                  <a:lnTo>
                    <a:pt x="30457" y="1347807"/>
                  </a:lnTo>
                  <a:lnTo>
                    <a:pt x="33972" y="1346636"/>
                  </a:lnTo>
                  <a:lnTo>
                    <a:pt x="37486" y="1348979"/>
                  </a:lnTo>
                  <a:lnTo>
                    <a:pt x="38658" y="1353665"/>
                  </a:lnTo>
                  <a:lnTo>
                    <a:pt x="43069" y="1374549"/>
                  </a:lnTo>
                  <a:lnTo>
                    <a:pt x="47590" y="1395105"/>
                  </a:lnTo>
                  <a:lnTo>
                    <a:pt x="52331" y="1415441"/>
                  </a:lnTo>
                  <a:lnTo>
                    <a:pt x="57401" y="1435667"/>
                  </a:lnTo>
                  <a:lnTo>
                    <a:pt x="58572" y="1439181"/>
                  </a:lnTo>
                  <a:lnTo>
                    <a:pt x="56229" y="1443867"/>
                  </a:lnTo>
                  <a:close/>
                </a:path>
                <a:path w="2289809" h="2408555">
                  <a:moveTo>
                    <a:pt x="18743" y="1277520"/>
                  </a:moveTo>
                  <a:lnTo>
                    <a:pt x="15228" y="1277520"/>
                  </a:lnTo>
                  <a:lnTo>
                    <a:pt x="11714" y="1275177"/>
                  </a:lnTo>
                  <a:lnTo>
                    <a:pt x="11714" y="1271663"/>
                  </a:lnTo>
                  <a:lnTo>
                    <a:pt x="9005" y="1249405"/>
                  </a:lnTo>
                  <a:lnTo>
                    <a:pt x="6682" y="1228319"/>
                  </a:lnTo>
                  <a:lnTo>
                    <a:pt x="4784" y="1207232"/>
                  </a:lnTo>
                  <a:lnTo>
                    <a:pt x="3514" y="1186146"/>
                  </a:lnTo>
                  <a:lnTo>
                    <a:pt x="3514" y="1182632"/>
                  </a:lnTo>
                  <a:lnTo>
                    <a:pt x="5857" y="1179118"/>
                  </a:lnTo>
                  <a:lnTo>
                    <a:pt x="14057" y="1179118"/>
                  </a:lnTo>
                  <a:lnTo>
                    <a:pt x="17571" y="1181460"/>
                  </a:lnTo>
                  <a:lnTo>
                    <a:pt x="17571" y="1186146"/>
                  </a:lnTo>
                  <a:lnTo>
                    <a:pt x="19363" y="1207416"/>
                  </a:lnTo>
                  <a:lnTo>
                    <a:pt x="21291" y="1228904"/>
                  </a:lnTo>
                  <a:lnTo>
                    <a:pt x="23337" y="1249405"/>
                  </a:lnTo>
                  <a:lnTo>
                    <a:pt x="25772" y="1270491"/>
                  </a:lnTo>
                  <a:lnTo>
                    <a:pt x="25772" y="1272834"/>
                  </a:lnTo>
                  <a:lnTo>
                    <a:pt x="23429" y="1276349"/>
                  </a:lnTo>
                  <a:lnTo>
                    <a:pt x="18743" y="1277520"/>
                  </a:lnTo>
                  <a:close/>
                </a:path>
                <a:path w="2289809" h="2408555">
                  <a:moveTo>
                    <a:pt x="11714" y="1107659"/>
                  </a:moveTo>
                  <a:lnTo>
                    <a:pt x="3514" y="1107659"/>
                  </a:lnTo>
                  <a:lnTo>
                    <a:pt x="0" y="1104144"/>
                  </a:lnTo>
                  <a:lnTo>
                    <a:pt x="768" y="1056261"/>
                  </a:lnTo>
                  <a:lnTo>
                    <a:pt x="2342" y="1015114"/>
                  </a:lnTo>
                  <a:lnTo>
                    <a:pt x="2342" y="1011600"/>
                  </a:lnTo>
                  <a:lnTo>
                    <a:pt x="5857" y="1008085"/>
                  </a:lnTo>
                  <a:lnTo>
                    <a:pt x="12886" y="1008085"/>
                  </a:lnTo>
                  <a:lnTo>
                    <a:pt x="16400" y="1011600"/>
                  </a:lnTo>
                  <a:lnTo>
                    <a:pt x="16400" y="1015114"/>
                  </a:lnTo>
                  <a:lnTo>
                    <a:pt x="15515" y="1036200"/>
                  </a:lnTo>
                  <a:lnTo>
                    <a:pt x="14763" y="1057286"/>
                  </a:lnTo>
                  <a:lnTo>
                    <a:pt x="14258" y="1077219"/>
                  </a:lnTo>
                  <a:lnTo>
                    <a:pt x="14057" y="1098287"/>
                  </a:lnTo>
                  <a:lnTo>
                    <a:pt x="14057" y="1104144"/>
                  </a:lnTo>
                  <a:lnTo>
                    <a:pt x="11714" y="1107659"/>
                  </a:lnTo>
                  <a:close/>
                </a:path>
                <a:path w="2289809" h="2408555">
                  <a:moveTo>
                    <a:pt x="22257" y="937798"/>
                  </a:moveTo>
                  <a:lnTo>
                    <a:pt x="14057" y="937798"/>
                  </a:lnTo>
                  <a:lnTo>
                    <a:pt x="11714" y="934283"/>
                  </a:lnTo>
                  <a:lnTo>
                    <a:pt x="11714" y="929598"/>
                  </a:lnTo>
                  <a:lnTo>
                    <a:pt x="14569" y="908511"/>
                  </a:lnTo>
                  <a:lnTo>
                    <a:pt x="21598" y="866339"/>
                  </a:lnTo>
                  <a:lnTo>
                    <a:pt x="30457" y="839396"/>
                  </a:lnTo>
                  <a:lnTo>
                    <a:pt x="33972" y="839396"/>
                  </a:lnTo>
                  <a:lnTo>
                    <a:pt x="37486" y="840567"/>
                  </a:lnTo>
                  <a:lnTo>
                    <a:pt x="39829" y="844081"/>
                  </a:lnTo>
                  <a:lnTo>
                    <a:pt x="39829" y="847596"/>
                  </a:lnTo>
                  <a:lnTo>
                    <a:pt x="35656" y="868664"/>
                  </a:lnTo>
                  <a:lnTo>
                    <a:pt x="31922" y="889622"/>
                  </a:lnTo>
                  <a:lnTo>
                    <a:pt x="28627" y="910360"/>
                  </a:lnTo>
                  <a:lnTo>
                    <a:pt x="25772" y="930769"/>
                  </a:lnTo>
                  <a:lnTo>
                    <a:pt x="24600" y="934283"/>
                  </a:lnTo>
                  <a:lnTo>
                    <a:pt x="22257" y="937798"/>
                  </a:lnTo>
                  <a:close/>
                </a:path>
                <a:path w="2289809" h="2408555">
                  <a:moveTo>
                    <a:pt x="53886" y="770280"/>
                  </a:moveTo>
                  <a:lnTo>
                    <a:pt x="49201" y="770280"/>
                  </a:lnTo>
                  <a:lnTo>
                    <a:pt x="45686" y="769108"/>
                  </a:lnTo>
                  <a:lnTo>
                    <a:pt x="43343" y="765594"/>
                  </a:lnTo>
                  <a:lnTo>
                    <a:pt x="44515" y="760908"/>
                  </a:lnTo>
                  <a:lnTo>
                    <a:pt x="55937" y="719907"/>
                  </a:lnTo>
                  <a:lnTo>
                    <a:pt x="70287" y="675392"/>
                  </a:lnTo>
                  <a:lnTo>
                    <a:pt x="73801" y="673049"/>
                  </a:lnTo>
                  <a:lnTo>
                    <a:pt x="78487" y="675392"/>
                  </a:lnTo>
                  <a:lnTo>
                    <a:pt x="82001" y="676563"/>
                  </a:lnTo>
                  <a:lnTo>
                    <a:pt x="84344" y="680078"/>
                  </a:lnTo>
                  <a:lnTo>
                    <a:pt x="83173" y="684763"/>
                  </a:lnTo>
                  <a:lnTo>
                    <a:pt x="76364" y="704971"/>
                  </a:lnTo>
                  <a:lnTo>
                    <a:pt x="69994" y="725179"/>
                  </a:lnTo>
                  <a:lnTo>
                    <a:pt x="64063" y="745386"/>
                  </a:lnTo>
                  <a:lnTo>
                    <a:pt x="58572" y="765594"/>
                  </a:lnTo>
                  <a:lnTo>
                    <a:pt x="57401" y="767937"/>
                  </a:lnTo>
                  <a:lnTo>
                    <a:pt x="53886" y="770280"/>
                  </a:lnTo>
                  <a:close/>
                </a:path>
                <a:path w="2289809" h="2408555">
                  <a:moveTo>
                    <a:pt x="108945" y="608619"/>
                  </a:moveTo>
                  <a:lnTo>
                    <a:pt x="103088" y="608619"/>
                  </a:lnTo>
                  <a:lnTo>
                    <a:pt x="99573" y="607447"/>
                  </a:lnTo>
                  <a:lnTo>
                    <a:pt x="97230" y="602761"/>
                  </a:lnTo>
                  <a:lnTo>
                    <a:pt x="99573" y="599247"/>
                  </a:lnTo>
                  <a:lnTo>
                    <a:pt x="107700" y="579735"/>
                  </a:lnTo>
                  <a:lnTo>
                    <a:pt x="116266" y="560003"/>
                  </a:lnTo>
                  <a:lnTo>
                    <a:pt x="125272" y="540272"/>
                  </a:lnTo>
                  <a:lnTo>
                    <a:pt x="134717" y="520760"/>
                  </a:lnTo>
                  <a:lnTo>
                    <a:pt x="135888" y="517245"/>
                  </a:lnTo>
                  <a:lnTo>
                    <a:pt x="140574" y="516074"/>
                  </a:lnTo>
                  <a:lnTo>
                    <a:pt x="147603" y="518417"/>
                  </a:lnTo>
                  <a:lnTo>
                    <a:pt x="148774" y="523102"/>
                  </a:lnTo>
                  <a:lnTo>
                    <a:pt x="147603" y="526617"/>
                  </a:lnTo>
                  <a:lnTo>
                    <a:pt x="138158" y="545946"/>
                  </a:lnTo>
                  <a:lnTo>
                    <a:pt x="129152" y="565275"/>
                  </a:lnTo>
                  <a:lnTo>
                    <a:pt x="120586" y="584604"/>
                  </a:lnTo>
                  <a:lnTo>
                    <a:pt x="112459" y="603933"/>
                  </a:lnTo>
                  <a:lnTo>
                    <a:pt x="111288" y="607447"/>
                  </a:lnTo>
                  <a:lnTo>
                    <a:pt x="108945" y="608619"/>
                  </a:lnTo>
                  <a:close/>
                </a:path>
                <a:path w="2289809" h="2408555">
                  <a:moveTo>
                    <a:pt x="183918" y="455158"/>
                  </a:moveTo>
                  <a:lnTo>
                    <a:pt x="178061" y="455158"/>
                  </a:lnTo>
                  <a:lnTo>
                    <a:pt x="176889" y="453987"/>
                  </a:lnTo>
                  <a:lnTo>
                    <a:pt x="173375" y="451644"/>
                  </a:lnTo>
                  <a:lnTo>
                    <a:pt x="172203" y="448129"/>
                  </a:lnTo>
                  <a:lnTo>
                    <a:pt x="174546" y="444615"/>
                  </a:lnTo>
                  <a:lnTo>
                    <a:pt x="185309" y="426183"/>
                  </a:lnTo>
                  <a:lnTo>
                    <a:pt x="196511" y="407861"/>
                  </a:lnTo>
                  <a:lnTo>
                    <a:pt x="208153" y="389758"/>
                  </a:lnTo>
                  <a:lnTo>
                    <a:pt x="220233" y="371985"/>
                  </a:lnTo>
                  <a:lnTo>
                    <a:pt x="222576" y="368470"/>
                  </a:lnTo>
                  <a:lnTo>
                    <a:pt x="227262" y="367299"/>
                  </a:lnTo>
                  <a:lnTo>
                    <a:pt x="229605" y="369642"/>
                  </a:lnTo>
                  <a:lnTo>
                    <a:pt x="233119" y="371985"/>
                  </a:lnTo>
                  <a:lnTo>
                    <a:pt x="234291" y="376670"/>
                  </a:lnTo>
                  <a:lnTo>
                    <a:pt x="231948" y="379013"/>
                  </a:lnTo>
                  <a:lnTo>
                    <a:pt x="220544" y="396787"/>
                  </a:lnTo>
                  <a:lnTo>
                    <a:pt x="209251" y="414889"/>
                  </a:lnTo>
                  <a:lnTo>
                    <a:pt x="198177" y="433212"/>
                  </a:lnTo>
                  <a:lnTo>
                    <a:pt x="187432" y="451644"/>
                  </a:lnTo>
                  <a:lnTo>
                    <a:pt x="186261" y="453987"/>
                  </a:lnTo>
                  <a:lnTo>
                    <a:pt x="183918" y="455158"/>
                  </a:lnTo>
                  <a:close/>
                </a:path>
                <a:path w="2289809" h="2408555">
                  <a:moveTo>
                    <a:pt x="279977" y="313412"/>
                  </a:moveTo>
                  <a:lnTo>
                    <a:pt x="271777" y="313412"/>
                  </a:lnTo>
                  <a:lnTo>
                    <a:pt x="270606" y="312240"/>
                  </a:lnTo>
                  <a:lnTo>
                    <a:pt x="267091" y="309898"/>
                  </a:lnTo>
                  <a:lnTo>
                    <a:pt x="267091" y="305212"/>
                  </a:lnTo>
                  <a:lnTo>
                    <a:pt x="269434" y="302869"/>
                  </a:lnTo>
                  <a:lnTo>
                    <a:pt x="282631" y="286176"/>
                  </a:lnTo>
                  <a:lnTo>
                    <a:pt x="295938" y="269482"/>
                  </a:lnTo>
                  <a:lnTo>
                    <a:pt x="309465" y="252789"/>
                  </a:lnTo>
                  <a:lnTo>
                    <a:pt x="323321" y="236096"/>
                  </a:lnTo>
                  <a:lnTo>
                    <a:pt x="325664" y="232581"/>
                  </a:lnTo>
                  <a:lnTo>
                    <a:pt x="330350" y="232581"/>
                  </a:lnTo>
                  <a:lnTo>
                    <a:pt x="337379" y="237267"/>
                  </a:lnTo>
                  <a:lnTo>
                    <a:pt x="337379" y="241953"/>
                  </a:lnTo>
                  <a:lnTo>
                    <a:pt x="335036" y="245467"/>
                  </a:lnTo>
                  <a:lnTo>
                    <a:pt x="321180" y="261483"/>
                  </a:lnTo>
                  <a:lnTo>
                    <a:pt x="307653" y="277829"/>
                  </a:lnTo>
                  <a:lnTo>
                    <a:pt x="294346" y="294394"/>
                  </a:lnTo>
                  <a:lnTo>
                    <a:pt x="281149" y="311069"/>
                  </a:lnTo>
                  <a:lnTo>
                    <a:pt x="279977" y="313412"/>
                  </a:lnTo>
                  <a:close/>
                </a:path>
                <a:path w="2289809" h="2408555">
                  <a:moveTo>
                    <a:pt x="2289499" y="244296"/>
                  </a:moveTo>
                  <a:lnTo>
                    <a:pt x="2285510" y="244296"/>
                  </a:lnTo>
                  <a:lnTo>
                    <a:pt x="2284338" y="243125"/>
                  </a:lnTo>
                  <a:lnTo>
                    <a:pt x="2281995" y="241953"/>
                  </a:lnTo>
                  <a:lnTo>
                    <a:pt x="2253148" y="210470"/>
                  </a:lnTo>
                  <a:lnTo>
                    <a:pt x="2223423" y="179866"/>
                  </a:lnTo>
                  <a:lnTo>
                    <a:pt x="2221080" y="177523"/>
                  </a:lnTo>
                  <a:lnTo>
                    <a:pt x="2221080" y="172837"/>
                  </a:lnTo>
                  <a:lnTo>
                    <a:pt x="2223423" y="169323"/>
                  </a:lnTo>
                  <a:lnTo>
                    <a:pt x="2225765" y="166980"/>
                  </a:lnTo>
                  <a:lnTo>
                    <a:pt x="2230451" y="166980"/>
                  </a:lnTo>
                  <a:lnTo>
                    <a:pt x="2263691" y="199927"/>
                  </a:lnTo>
                  <a:lnTo>
                    <a:pt x="2289499" y="228043"/>
                  </a:lnTo>
                  <a:lnTo>
                    <a:pt x="2289499" y="244296"/>
                  </a:lnTo>
                  <a:close/>
                </a:path>
                <a:path w="2289809" h="2408555">
                  <a:moveTo>
                    <a:pt x="390094" y="185723"/>
                  </a:moveTo>
                  <a:lnTo>
                    <a:pt x="385408" y="185723"/>
                  </a:lnTo>
                  <a:lnTo>
                    <a:pt x="380723" y="181037"/>
                  </a:lnTo>
                  <a:lnTo>
                    <a:pt x="380723" y="176352"/>
                  </a:lnTo>
                  <a:lnTo>
                    <a:pt x="383066" y="172837"/>
                  </a:lnTo>
                  <a:lnTo>
                    <a:pt x="413670" y="143111"/>
                  </a:lnTo>
                  <a:lnTo>
                    <a:pt x="445153" y="114264"/>
                  </a:lnTo>
                  <a:lnTo>
                    <a:pt x="448667" y="111921"/>
                  </a:lnTo>
                  <a:lnTo>
                    <a:pt x="452181" y="111921"/>
                  </a:lnTo>
                  <a:lnTo>
                    <a:pt x="458039" y="117779"/>
                  </a:lnTo>
                  <a:lnTo>
                    <a:pt x="458039" y="122465"/>
                  </a:lnTo>
                  <a:lnTo>
                    <a:pt x="454524" y="125979"/>
                  </a:lnTo>
                  <a:lnTo>
                    <a:pt x="438728" y="140238"/>
                  </a:lnTo>
                  <a:lnTo>
                    <a:pt x="423041" y="154826"/>
                  </a:lnTo>
                  <a:lnTo>
                    <a:pt x="407575" y="169634"/>
                  </a:lnTo>
                  <a:lnTo>
                    <a:pt x="392437" y="184552"/>
                  </a:lnTo>
                  <a:lnTo>
                    <a:pt x="391266" y="184552"/>
                  </a:lnTo>
                  <a:lnTo>
                    <a:pt x="390094" y="185723"/>
                  </a:lnTo>
                  <a:close/>
                </a:path>
                <a:path w="2289809" h="2408555">
                  <a:moveTo>
                    <a:pt x="2168364" y="124808"/>
                  </a:moveTo>
                  <a:lnTo>
                    <a:pt x="2163678" y="124808"/>
                  </a:lnTo>
                  <a:lnTo>
                    <a:pt x="2162507" y="123636"/>
                  </a:lnTo>
                  <a:lnTo>
                    <a:pt x="2146491" y="109780"/>
                  </a:lnTo>
                  <a:lnTo>
                    <a:pt x="2130145" y="96253"/>
                  </a:lnTo>
                  <a:lnTo>
                    <a:pt x="2113580" y="82946"/>
                  </a:lnTo>
                  <a:lnTo>
                    <a:pt x="2096905" y="69749"/>
                  </a:lnTo>
                  <a:lnTo>
                    <a:pt x="2093391" y="67406"/>
                  </a:lnTo>
                  <a:lnTo>
                    <a:pt x="2093391" y="62720"/>
                  </a:lnTo>
                  <a:lnTo>
                    <a:pt x="2095734" y="60377"/>
                  </a:lnTo>
                  <a:lnTo>
                    <a:pt x="2098077" y="56863"/>
                  </a:lnTo>
                  <a:lnTo>
                    <a:pt x="2102762" y="56863"/>
                  </a:lnTo>
                  <a:lnTo>
                    <a:pt x="2105105" y="59206"/>
                  </a:lnTo>
                  <a:lnTo>
                    <a:pt x="2138492" y="85710"/>
                  </a:lnTo>
                  <a:lnTo>
                    <a:pt x="2155185" y="99237"/>
                  </a:lnTo>
                  <a:lnTo>
                    <a:pt x="2171878" y="113093"/>
                  </a:lnTo>
                  <a:lnTo>
                    <a:pt x="2175393" y="115436"/>
                  </a:lnTo>
                  <a:lnTo>
                    <a:pt x="2175393" y="120122"/>
                  </a:lnTo>
                  <a:lnTo>
                    <a:pt x="2173050" y="123636"/>
                  </a:lnTo>
                  <a:lnTo>
                    <a:pt x="2170707" y="123636"/>
                  </a:lnTo>
                  <a:lnTo>
                    <a:pt x="2168364" y="124808"/>
                  </a:lnTo>
                  <a:close/>
                </a:path>
                <a:path w="2289809" h="2408555">
                  <a:moveTo>
                    <a:pt x="518954" y="73263"/>
                  </a:moveTo>
                  <a:lnTo>
                    <a:pt x="513097" y="73263"/>
                  </a:lnTo>
                  <a:lnTo>
                    <a:pt x="510754" y="72092"/>
                  </a:lnTo>
                  <a:lnTo>
                    <a:pt x="509583" y="70921"/>
                  </a:lnTo>
                  <a:lnTo>
                    <a:pt x="507240" y="67406"/>
                  </a:lnTo>
                  <a:lnTo>
                    <a:pt x="507240" y="63892"/>
                  </a:lnTo>
                  <a:lnTo>
                    <a:pt x="510754" y="61549"/>
                  </a:lnTo>
                  <a:lnTo>
                    <a:pt x="527649" y="48571"/>
                  </a:lnTo>
                  <a:lnTo>
                    <a:pt x="544873" y="35923"/>
                  </a:lnTo>
                  <a:lnTo>
                    <a:pt x="562317" y="23495"/>
                  </a:lnTo>
                  <a:lnTo>
                    <a:pt x="579870" y="11176"/>
                  </a:lnTo>
                  <a:lnTo>
                    <a:pt x="583384" y="8833"/>
                  </a:lnTo>
                  <a:lnTo>
                    <a:pt x="588070" y="10005"/>
                  </a:lnTo>
                  <a:lnTo>
                    <a:pt x="589242" y="13519"/>
                  </a:lnTo>
                  <a:lnTo>
                    <a:pt x="591585" y="17034"/>
                  </a:lnTo>
                  <a:lnTo>
                    <a:pt x="590413" y="21719"/>
                  </a:lnTo>
                  <a:lnTo>
                    <a:pt x="586899" y="22891"/>
                  </a:lnTo>
                  <a:lnTo>
                    <a:pt x="569345" y="34697"/>
                  </a:lnTo>
                  <a:lnTo>
                    <a:pt x="551902" y="47052"/>
                  </a:lnTo>
                  <a:lnTo>
                    <a:pt x="517783" y="72092"/>
                  </a:lnTo>
                  <a:lnTo>
                    <a:pt x="518954" y="73263"/>
                  </a:lnTo>
                  <a:close/>
                </a:path>
                <a:path w="2289809" h="2408555">
                  <a:moveTo>
                    <a:pt x="2033646" y="20548"/>
                  </a:moveTo>
                  <a:lnTo>
                    <a:pt x="2028961" y="20548"/>
                  </a:lnTo>
                  <a:lnTo>
                    <a:pt x="2027789" y="19377"/>
                  </a:lnTo>
                  <a:lnTo>
                    <a:pt x="2010016" y="7973"/>
                  </a:lnTo>
                  <a:lnTo>
                    <a:pt x="1997235" y="0"/>
                  </a:lnTo>
                  <a:lnTo>
                    <a:pt x="2021822" y="0"/>
                  </a:lnTo>
                  <a:lnTo>
                    <a:pt x="2034818" y="8833"/>
                  </a:lnTo>
                  <a:lnTo>
                    <a:pt x="2038332" y="11176"/>
                  </a:lnTo>
                  <a:lnTo>
                    <a:pt x="2039504" y="15862"/>
                  </a:lnTo>
                  <a:lnTo>
                    <a:pt x="2035990" y="19377"/>
                  </a:lnTo>
                  <a:lnTo>
                    <a:pt x="2033646" y="20548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10004"/>
              <a:ext cx="18287999" cy="39623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16000" y="2877858"/>
            <a:ext cx="2449195" cy="11639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7450" spc="-55" b="1">
                <a:solidFill>
                  <a:srgbClr val="FFB000"/>
                </a:solidFill>
                <a:latin typeface="Tahoma"/>
                <a:cs typeface="Tahoma"/>
              </a:rPr>
              <a:t>T</a:t>
            </a:r>
            <a:r>
              <a:rPr dirty="0" sz="7450" spc="-1305" b="1">
                <a:solidFill>
                  <a:srgbClr val="FFB000"/>
                </a:solidFill>
                <a:latin typeface="Tahoma"/>
                <a:cs typeface="Tahoma"/>
              </a:rPr>
              <a:t>I</a:t>
            </a:r>
            <a:r>
              <a:rPr dirty="0" sz="7450" spc="-55" b="1">
                <a:solidFill>
                  <a:srgbClr val="FFB000"/>
                </a:solidFill>
                <a:latin typeface="Tahoma"/>
                <a:cs typeface="Tahoma"/>
              </a:rPr>
              <a:t>T</a:t>
            </a:r>
            <a:r>
              <a:rPr dirty="0" sz="7450" spc="-600" b="1">
                <a:solidFill>
                  <a:srgbClr val="FFB000"/>
                </a:solidFill>
                <a:latin typeface="Tahoma"/>
                <a:cs typeface="Tahoma"/>
              </a:rPr>
              <a:t>L</a:t>
            </a:r>
            <a:r>
              <a:rPr dirty="0" sz="7450" spc="-495" b="1">
                <a:solidFill>
                  <a:srgbClr val="FFB000"/>
                </a:solidFill>
                <a:latin typeface="Tahoma"/>
                <a:cs typeface="Tahoma"/>
              </a:rPr>
              <a:t>E</a:t>
            </a:r>
            <a:endParaRPr sz="74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3300" y="4524948"/>
            <a:ext cx="12479655" cy="1017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dirty="0" sz="6500" spc="525">
                <a:latin typeface="Lucida Sans Unicode"/>
                <a:cs typeface="Lucida Sans Unicode"/>
              </a:rPr>
              <a:t>C</a:t>
            </a:r>
            <a:r>
              <a:rPr dirty="0" sz="6500" spc="60">
                <a:latin typeface="Lucida Sans Unicode"/>
                <a:cs typeface="Lucida Sans Unicode"/>
              </a:rPr>
              <a:t>O</a:t>
            </a:r>
            <a:r>
              <a:rPr dirty="0" sz="6500" spc="145">
                <a:latin typeface="Lucida Sans Unicode"/>
                <a:cs typeface="Lucida Sans Unicode"/>
              </a:rPr>
              <a:t>V</a:t>
            </a:r>
            <a:r>
              <a:rPr dirty="0" sz="6500" spc="-275">
                <a:latin typeface="Lucida Sans Unicode"/>
                <a:cs typeface="Lucida Sans Unicode"/>
              </a:rPr>
              <a:t>I</a:t>
            </a:r>
            <a:r>
              <a:rPr dirty="0" sz="6500" spc="-265">
                <a:latin typeface="Lucida Sans Unicode"/>
                <a:cs typeface="Lucida Sans Unicode"/>
              </a:rPr>
              <a:t>D</a:t>
            </a:r>
            <a:r>
              <a:rPr dirty="0" sz="6500" spc="-320">
                <a:latin typeface="Lucida Sans Unicode"/>
                <a:cs typeface="Lucida Sans Unicode"/>
              </a:rPr>
              <a:t> </a:t>
            </a:r>
            <a:r>
              <a:rPr dirty="0" sz="6500" spc="-105">
                <a:latin typeface="Lucida Sans Unicode"/>
                <a:cs typeface="Lucida Sans Unicode"/>
              </a:rPr>
              <a:t>A</a:t>
            </a:r>
            <a:r>
              <a:rPr dirty="0" sz="6500" spc="315">
                <a:latin typeface="Lucida Sans Unicode"/>
                <a:cs typeface="Lucida Sans Unicode"/>
              </a:rPr>
              <a:t>SS</a:t>
            </a:r>
            <a:r>
              <a:rPr dirty="0" sz="6500" spc="-275">
                <a:latin typeface="Lucida Sans Unicode"/>
                <a:cs typeface="Lucida Sans Unicode"/>
              </a:rPr>
              <a:t>I</a:t>
            </a:r>
            <a:r>
              <a:rPr dirty="0" sz="6500" spc="315">
                <a:latin typeface="Lucida Sans Unicode"/>
                <a:cs typeface="Lucida Sans Unicode"/>
              </a:rPr>
              <a:t>S</a:t>
            </a:r>
            <a:r>
              <a:rPr dirty="0" sz="6500" spc="-595">
                <a:latin typeface="Lucida Sans Unicode"/>
                <a:cs typeface="Lucida Sans Unicode"/>
              </a:rPr>
              <a:t>T</a:t>
            </a:r>
            <a:r>
              <a:rPr dirty="0" sz="6500" spc="-105">
                <a:latin typeface="Lucida Sans Unicode"/>
                <a:cs typeface="Lucida Sans Unicode"/>
              </a:rPr>
              <a:t>A</a:t>
            </a:r>
            <a:r>
              <a:rPr dirty="0" sz="6500" spc="-229">
                <a:latin typeface="Lucida Sans Unicode"/>
                <a:cs typeface="Lucida Sans Unicode"/>
              </a:rPr>
              <a:t>N</a:t>
            </a:r>
            <a:r>
              <a:rPr dirty="0" sz="6500" spc="-590">
                <a:latin typeface="Lucida Sans Unicode"/>
                <a:cs typeface="Lucida Sans Unicode"/>
              </a:rPr>
              <a:t>T</a:t>
            </a:r>
            <a:r>
              <a:rPr dirty="0" sz="6500" spc="-320">
                <a:latin typeface="Lucida Sans Unicode"/>
                <a:cs typeface="Lucida Sans Unicode"/>
              </a:rPr>
              <a:t> </a:t>
            </a:r>
            <a:r>
              <a:rPr dirty="0" sz="6500" spc="-175">
                <a:latin typeface="Lucida Sans Unicode"/>
                <a:cs typeface="Lucida Sans Unicode"/>
              </a:rPr>
              <a:t>-</a:t>
            </a:r>
            <a:r>
              <a:rPr dirty="0" sz="6500" spc="-420">
                <a:latin typeface="Lucida Sans Unicode"/>
                <a:cs typeface="Lucida Sans Unicode"/>
              </a:rPr>
              <a:t> </a:t>
            </a:r>
            <a:r>
              <a:rPr dirty="0" baseline="15277" sz="6000" spc="345" b="1">
                <a:latin typeface="Trebuchet MS"/>
                <a:cs typeface="Trebuchet MS"/>
              </a:rPr>
              <a:t>A</a:t>
            </a:r>
            <a:r>
              <a:rPr dirty="0" baseline="15277" sz="6000" spc="-247" b="1">
                <a:latin typeface="Trebuchet MS"/>
                <a:cs typeface="Trebuchet MS"/>
              </a:rPr>
              <a:t> </a:t>
            </a:r>
            <a:r>
              <a:rPr dirty="0" baseline="15277" sz="6000" spc="1185" b="1">
                <a:latin typeface="Trebuchet MS"/>
                <a:cs typeface="Trebuchet MS"/>
              </a:rPr>
              <a:t>M</a:t>
            </a:r>
            <a:r>
              <a:rPr dirty="0" baseline="15277" sz="6000" spc="307" b="1">
                <a:latin typeface="Trebuchet MS"/>
                <a:cs typeface="Trebuchet MS"/>
              </a:rPr>
              <a:t>I</a:t>
            </a:r>
            <a:r>
              <a:rPr dirty="0" baseline="15277" sz="6000" spc="869" b="1">
                <a:latin typeface="Trebuchet MS"/>
                <a:cs typeface="Trebuchet MS"/>
              </a:rPr>
              <a:t>N</a:t>
            </a:r>
            <a:r>
              <a:rPr dirty="0" baseline="15277" sz="6000" spc="315" b="1">
                <a:latin typeface="Trebuchet MS"/>
                <a:cs typeface="Trebuchet MS"/>
              </a:rPr>
              <a:t>I</a:t>
            </a:r>
            <a:r>
              <a:rPr dirty="0" baseline="15277" sz="6000" spc="-247" b="1">
                <a:latin typeface="Trebuchet MS"/>
                <a:cs typeface="Trebuchet MS"/>
              </a:rPr>
              <a:t> </a:t>
            </a:r>
            <a:r>
              <a:rPr dirty="0" baseline="15277" sz="6000" spc="157" b="1">
                <a:latin typeface="Trebuchet MS"/>
                <a:cs typeface="Trebuchet MS"/>
              </a:rPr>
              <a:t>C</a:t>
            </a:r>
            <a:r>
              <a:rPr dirty="0" baseline="15277" sz="6000" spc="-247" b="1">
                <a:latin typeface="Trebuchet MS"/>
                <a:cs typeface="Trebuchet MS"/>
              </a:rPr>
              <a:t> </a:t>
            </a:r>
            <a:r>
              <a:rPr dirty="0" baseline="15277" sz="6000" spc="240" b="1">
                <a:latin typeface="Trebuchet MS"/>
                <a:cs typeface="Trebuchet MS"/>
              </a:rPr>
              <a:t>P</a:t>
            </a:r>
            <a:r>
              <a:rPr dirty="0" baseline="15277" sz="6000" spc="292" b="1">
                <a:latin typeface="Trebuchet MS"/>
                <a:cs typeface="Trebuchet MS"/>
              </a:rPr>
              <a:t>R</a:t>
            </a:r>
            <a:r>
              <a:rPr dirty="0" baseline="15277" sz="6000" spc="555" b="1">
                <a:latin typeface="Trebuchet MS"/>
                <a:cs typeface="Trebuchet MS"/>
              </a:rPr>
              <a:t>O</a:t>
            </a:r>
            <a:r>
              <a:rPr dirty="0" baseline="15277" sz="6000" spc="-1214" b="1">
                <a:latin typeface="Trebuchet MS"/>
                <a:cs typeface="Trebuchet MS"/>
              </a:rPr>
              <a:t>J</a:t>
            </a:r>
            <a:r>
              <a:rPr dirty="0" baseline="15277" sz="6000" spc="-60" b="1">
                <a:latin typeface="Trebuchet MS"/>
                <a:cs typeface="Trebuchet MS"/>
              </a:rPr>
              <a:t>E</a:t>
            </a:r>
            <a:r>
              <a:rPr dirty="0" baseline="15277" sz="6000" spc="150" b="1">
                <a:latin typeface="Trebuchet MS"/>
                <a:cs typeface="Trebuchet MS"/>
              </a:rPr>
              <a:t>C</a:t>
            </a:r>
            <a:r>
              <a:rPr dirty="0" baseline="15277" sz="6000" spc="-195" b="1">
                <a:latin typeface="Trebuchet MS"/>
                <a:cs typeface="Trebuchet MS"/>
              </a:rPr>
              <a:t>T</a:t>
            </a:r>
            <a:endParaRPr baseline="15277"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B4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533140" y="4868707"/>
            <a:ext cx="2755265" cy="5418455"/>
          </a:xfrm>
          <a:custGeom>
            <a:avLst/>
            <a:gdLst/>
            <a:ahLst/>
            <a:cxnLst/>
            <a:rect l="l" t="t" r="r" b="b"/>
            <a:pathLst>
              <a:path w="2755265" h="5418455">
                <a:moveTo>
                  <a:pt x="2754859" y="5418291"/>
                </a:moveTo>
                <a:lnTo>
                  <a:pt x="2663432" y="5418291"/>
                </a:lnTo>
                <a:lnTo>
                  <a:pt x="0" y="2754859"/>
                </a:lnTo>
                <a:lnTo>
                  <a:pt x="2754859" y="0"/>
                </a:lnTo>
                <a:lnTo>
                  <a:pt x="2754859" y="541829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3691890" cy="5482590"/>
          </a:xfrm>
          <a:custGeom>
            <a:avLst/>
            <a:gdLst/>
            <a:ahLst/>
            <a:cxnLst/>
            <a:rect l="l" t="t" r="r" b="b"/>
            <a:pathLst>
              <a:path w="3691890" h="5482590">
                <a:moveTo>
                  <a:pt x="0" y="0"/>
                </a:moveTo>
                <a:lnTo>
                  <a:pt x="1503267" y="0"/>
                </a:lnTo>
                <a:lnTo>
                  <a:pt x="3691767" y="2188500"/>
                </a:lnTo>
                <a:lnTo>
                  <a:pt x="398258" y="5482008"/>
                </a:lnTo>
                <a:lnTo>
                  <a:pt x="0" y="5083750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955684" y="5292113"/>
            <a:ext cx="2332355" cy="4664710"/>
          </a:xfrm>
          <a:custGeom>
            <a:avLst/>
            <a:gdLst/>
            <a:ahLst/>
            <a:cxnLst/>
            <a:rect l="l" t="t" r="r" b="b"/>
            <a:pathLst>
              <a:path w="2332355" h="4664709">
                <a:moveTo>
                  <a:pt x="2332314" y="4664629"/>
                </a:moveTo>
                <a:lnTo>
                  <a:pt x="0" y="2332314"/>
                </a:lnTo>
                <a:lnTo>
                  <a:pt x="2332314" y="0"/>
                </a:lnTo>
                <a:lnTo>
                  <a:pt x="2332314" y="216777"/>
                </a:lnTo>
                <a:lnTo>
                  <a:pt x="219083" y="2330008"/>
                </a:lnTo>
                <a:lnTo>
                  <a:pt x="2332314" y="4443239"/>
                </a:lnTo>
                <a:lnTo>
                  <a:pt x="2332314" y="4664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"/>
            <a:ext cx="3335020" cy="5124450"/>
          </a:xfrm>
          <a:custGeom>
            <a:avLst/>
            <a:gdLst/>
            <a:ahLst/>
            <a:cxnLst/>
            <a:rect l="l" t="t" r="r" b="b"/>
            <a:pathLst>
              <a:path w="3335020" h="5124450">
                <a:moveTo>
                  <a:pt x="1147462" y="0"/>
                </a:moveTo>
                <a:lnTo>
                  <a:pt x="3335024" y="2187561"/>
                </a:lnTo>
                <a:lnTo>
                  <a:pt x="398480" y="5124104"/>
                </a:lnTo>
                <a:lnTo>
                  <a:pt x="0" y="4725623"/>
                </a:lnTo>
                <a:lnTo>
                  <a:pt x="0" y="4542455"/>
                </a:lnTo>
                <a:lnTo>
                  <a:pt x="398480" y="4940936"/>
                </a:lnTo>
                <a:lnTo>
                  <a:pt x="3149907" y="2189510"/>
                </a:lnTo>
                <a:lnTo>
                  <a:pt x="960396" y="0"/>
                </a:lnTo>
                <a:lnTo>
                  <a:pt x="1147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487907" y="1"/>
            <a:ext cx="3800475" cy="4326255"/>
          </a:xfrm>
          <a:custGeom>
            <a:avLst/>
            <a:gdLst/>
            <a:ahLst/>
            <a:cxnLst/>
            <a:rect l="l" t="t" r="r" b="b"/>
            <a:pathLst>
              <a:path w="3800475" h="4326255">
                <a:moveTo>
                  <a:pt x="3800091" y="3105459"/>
                </a:moveTo>
                <a:lnTo>
                  <a:pt x="2579578" y="4325973"/>
                </a:lnTo>
                <a:lnTo>
                  <a:pt x="0" y="1746395"/>
                </a:lnTo>
                <a:lnTo>
                  <a:pt x="1746395" y="0"/>
                </a:lnTo>
                <a:lnTo>
                  <a:pt x="3412761" y="0"/>
                </a:lnTo>
                <a:lnTo>
                  <a:pt x="3800091" y="387330"/>
                </a:lnTo>
                <a:lnTo>
                  <a:pt x="3800091" y="3105459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392091"/>
            <a:ext cx="2755265" cy="4895215"/>
          </a:xfrm>
          <a:custGeom>
            <a:avLst/>
            <a:gdLst/>
            <a:ahLst/>
            <a:cxnLst/>
            <a:rect l="l" t="t" r="r" b="b"/>
            <a:pathLst>
              <a:path w="2755265" h="4895215">
                <a:moveTo>
                  <a:pt x="0" y="0"/>
                </a:moveTo>
                <a:lnTo>
                  <a:pt x="2754787" y="2754787"/>
                </a:lnTo>
                <a:lnTo>
                  <a:pt x="614667" y="4894907"/>
                </a:lnTo>
                <a:lnTo>
                  <a:pt x="0" y="4894907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866002" y="0"/>
            <a:ext cx="2422525" cy="4803140"/>
          </a:xfrm>
          <a:custGeom>
            <a:avLst/>
            <a:gdLst/>
            <a:ahLst/>
            <a:cxnLst/>
            <a:rect l="l" t="t" r="r" b="b"/>
            <a:pathLst>
              <a:path w="2422525" h="4803140">
                <a:moveTo>
                  <a:pt x="2421997" y="4802531"/>
                </a:moveTo>
                <a:lnTo>
                  <a:pt x="0" y="2380533"/>
                </a:lnTo>
                <a:lnTo>
                  <a:pt x="2380533" y="0"/>
                </a:lnTo>
                <a:lnTo>
                  <a:pt x="2421997" y="0"/>
                </a:lnTo>
                <a:lnTo>
                  <a:pt x="2421997" y="128261"/>
                </a:lnTo>
                <a:lnTo>
                  <a:pt x="171530" y="2378728"/>
                </a:lnTo>
                <a:lnTo>
                  <a:pt x="2421997" y="4629195"/>
                </a:lnTo>
                <a:lnTo>
                  <a:pt x="2421997" y="4802531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726117"/>
            <a:ext cx="2422525" cy="4561205"/>
          </a:xfrm>
          <a:custGeom>
            <a:avLst/>
            <a:gdLst/>
            <a:ahLst/>
            <a:cxnLst/>
            <a:rect l="l" t="t" r="r" b="b"/>
            <a:pathLst>
              <a:path w="2422525" h="4561205">
                <a:moveTo>
                  <a:pt x="0" y="0"/>
                </a:moveTo>
                <a:lnTo>
                  <a:pt x="2421927" y="2421927"/>
                </a:lnTo>
                <a:lnTo>
                  <a:pt x="282971" y="4560882"/>
                </a:lnTo>
                <a:lnTo>
                  <a:pt x="113246" y="4560882"/>
                </a:lnTo>
                <a:lnTo>
                  <a:pt x="2250396" y="2423732"/>
                </a:lnTo>
                <a:lnTo>
                  <a:pt x="0" y="173336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89289" y="2113091"/>
            <a:ext cx="2099310" cy="4197985"/>
          </a:xfrm>
          <a:custGeom>
            <a:avLst/>
            <a:gdLst/>
            <a:ahLst/>
            <a:cxnLst/>
            <a:rect l="l" t="t" r="r" b="b"/>
            <a:pathLst>
              <a:path w="2099309" h="4197985">
                <a:moveTo>
                  <a:pt x="2098709" y="4197419"/>
                </a:moveTo>
                <a:lnTo>
                  <a:pt x="0" y="2098709"/>
                </a:lnTo>
                <a:lnTo>
                  <a:pt x="2098709" y="0"/>
                </a:lnTo>
                <a:lnTo>
                  <a:pt x="2098709" y="4197419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4218138"/>
            <a:ext cx="2098675" cy="4197350"/>
          </a:xfrm>
          <a:custGeom>
            <a:avLst/>
            <a:gdLst/>
            <a:ahLst/>
            <a:cxnLst/>
            <a:rect l="l" t="t" r="r" b="b"/>
            <a:pathLst>
              <a:path w="2098675" h="4197350">
                <a:moveTo>
                  <a:pt x="0" y="0"/>
                </a:moveTo>
                <a:lnTo>
                  <a:pt x="2098676" y="2098676"/>
                </a:lnTo>
                <a:lnTo>
                  <a:pt x="0" y="419735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279986" y="2203788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2008013" y="4016026"/>
                </a:moveTo>
                <a:lnTo>
                  <a:pt x="0" y="2008013"/>
                </a:lnTo>
                <a:lnTo>
                  <a:pt x="2008013" y="0"/>
                </a:lnTo>
                <a:lnTo>
                  <a:pt x="2008013" y="401602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4308835"/>
            <a:ext cx="2008505" cy="4016375"/>
          </a:xfrm>
          <a:custGeom>
            <a:avLst/>
            <a:gdLst/>
            <a:ahLst/>
            <a:cxnLst/>
            <a:rect l="l" t="t" r="r" b="b"/>
            <a:pathLst>
              <a:path w="2008505" h="4016375">
                <a:moveTo>
                  <a:pt x="0" y="0"/>
                </a:moveTo>
                <a:lnTo>
                  <a:pt x="2007978" y="2007978"/>
                </a:lnTo>
                <a:lnTo>
                  <a:pt x="0" y="4015957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639950" y="2565486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59" h="3296285">
                <a:moveTo>
                  <a:pt x="1648049" y="3296099"/>
                </a:moveTo>
                <a:lnTo>
                  <a:pt x="0" y="1648049"/>
                </a:lnTo>
                <a:lnTo>
                  <a:pt x="1648049" y="0"/>
                </a:lnTo>
                <a:lnTo>
                  <a:pt x="1648049" y="185269"/>
                </a:lnTo>
                <a:lnTo>
                  <a:pt x="187240" y="1646078"/>
                </a:lnTo>
                <a:lnTo>
                  <a:pt x="1648049" y="3106888"/>
                </a:lnTo>
                <a:lnTo>
                  <a:pt x="1648049" y="3296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4667063"/>
            <a:ext cx="1648460" cy="3296285"/>
          </a:xfrm>
          <a:custGeom>
            <a:avLst/>
            <a:gdLst/>
            <a:ahLst/>
            <a:cxnLst/>
            <a:rect l="l" t="t" r="r" b="b"/>
            <a:pathLst>
              <a:path w="1648460" h="3296284">
                <a:moveTo>
                  <a:pt x="0" y="0"/>
                </a:moveTo>
                <a:lnTo>
                  <a:pt x="1647907" y="1647907"/>
                </a:lnTo>
                <a:lnTo>
                  <a:pt x="0" y="3295815"/>
                </a:lnTo>
                <a:lnTo>
                  <a:pt x="0" y="3110546"/>
                </a:lnTo>
                <a:lnTo>
                  <a:pt x="1460667" y="1649878"/>
                </a:lnTo>
                <a:lnTo>
                  <a:pt x="0" y="1892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68170" y="119273"/>
            <a:ext cx="8643620" cy="2414905"/>
          </a:xfrm>
          <a:prstGeom prst="rect"/>
        </p:spPr>
        <p:txBody>
          <a:bodyPr wrap="square" lIns="0" tIns="158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dirty="0" sz="6200" spc="-125">
                <a:solidFill>
                  <a:srgbClr val="002629"/>
                </a:solidFill>
              </a:rPr>
              <a:t>P</a:t>
            </a:r>
            <a:r>
              <a:rPr dirty="0" sz="6200" spc="-395">
                <a:solidFill>
                  <a:srgbClr val="002629"/>
                </a:solidFill>
              </a:rPr>
              <a:t>R</a:t>
            </a:r>
            <a:r>
              <a:rPr dirty="0" sz="6200" spc="114">
                <a:solidFill>
                  <a:srgbClr val="002629"/>
                </a:solidFill>
              </a:rPr>
              <a:t>O</a:t>
            </a:r>
            <a:r>
              <a:rPr dirty="0" sz="6200" spc="-85">
                <a:solidFill>
                  <a:srgbClr val="002629"/>
                </a:solidFill>
              </a:rPr>
              <a:t>B</a:t>
            </a:r>
            <a:r>
              <a:rPr dirty="0" sz="6200" spc="-500">
                <a:solidFill>
                  <a:srgbClr val="002629"/>
                </a:solidFill>
              </a:rPr>
              <a:t>L</a:t>
            </a:r>
            <a:r>
              <a:rPr dirty="0" sz="6200" spc="-409">
                <a:solidFill>
                  <a:srgbClr val="002629"/>
                </a:solidFill>
              </a:rPr>
              <a:t>E</a:t>
            </a:r>
            <a:r>
              <a:rPr dirty="0" sz="6200" spc="280">
                <a:solidFill>
                  <a:srgbClr val="002629"/>
                </a:solidFill>
              </a:rPr>
              <a:t>M</a:t>
            </a:r>
            <a:r>
              <a:rPr dirty="0" sz="6200" spc="-630">
                <a:solidFill>
                  <a:srgbClr val="002629"/>
                </a:solidFill>
              </a:rPr>
              <a:t> </a:t>
            </a:r>
            <a:r>
              <a:rPr dirty="0" sz="6200" spc="-75">
                <a:solidFill>
                  <a:srgbClr val="002629"/>
                </a:solidFill>
              </a:rPr>
              <a:t>S</a:t>
            </a:r>
            <a:r>
              <a:rPr dirty="0" sz="6200" spc="-45">
                <a:solidFill>
                  <a:srgbClr val="002629"/>
                </a:solidFill>
              </a:rPr>
              <a:t>T</a:t>
            </a:r>
            <a:r>
              <a:rPr dirty="0" sz="6200" spc="445">
                <a:solidFill>
                  <a:srgbClr val="002629"/>
                </a:solidFill>
              </a:rPr>
              <a:t>A</a:t>
            </a:r>
            <a:r>
              <a:rPr dirty="0" sz="6200" spc="-45">
                <a:solidFill>
                  <a:srgbClr val="002629"/>
                </a:solidFill>
              </a:rPr>
              <a:t>T</a:t>
            </a:r>
            <a:r>
              <a:rPr dirty="0" sz="6200" spc="-409">
                <a:solidFill>
                  <a:srgbClr val="002629"/>
                </a:solidFill>
              </a:rPr>
              <a:t>E</a:t>
            </a:r>
            <a:r>
              <a:rPr dirty="0" sz="6200" spc="275">
                <a:solidFill>
                  <a:srgbClr val="002629"/>
                </a:solidFill>
              </a:rPr>
              <a:t>M</a:t>
            </a:r>
            <a:r>
              <a:rPr dirty="0" sz="6200" spc="-409">
                <a:solidFill>
                  <a:srgbClr val="002629"/>
                </a:solidFill>
              </a:rPr>
              <a:t>E</a:t>
            </a:r>
            <a:r>
              <a:rPr dirty="0" sz="6200" spc="-25">
                <a:solidFill>
                  <a:srgbClr val="002629"/>
                </a:solidFill>
              </a:rPr>
              <a:t>N</a:t>
            </a:r>
            <a:r>
              <a:rPr dirty="0" sz="6200" spc="-40">
                <a:solidFill>
                  <a:srgbClr val="002629"/>
                </a:solidFill>
              </a:rPr>
              <a:t>T</a:t>
            </a:r>
            <a:endParaRPr sz="6200"/>
          </a:p>
          <a:p>
            <a:pPr algn="ctr">
              <a:lnSpc>
                <a:spcPct val="100000"/>
              </a:lnSpc>
              <a:spcBef>
                <a:spcPts val="1345"/>
              </a:spcBef>
            </a:pPr>
            <a:r>
              <a:rPr dirty="0" sz="7400" spc="240"/>
              <a:t>&amp;</a:t>
            </a:r>
            <a:r>
              <a:rPr dirty="0" sz="7400" spc="-755"/>
              <a:t> </a:t>
            </a:r>
            <a:r>
              <a:rPr dirty="0" sz="7400" spc="-175"/>
              <a:t>D</a:t>
            </a:r>
            <a:r>
              <a:rPr dirty="0" sz="7400" spc="-505"/>
              <a:t>E</a:t>
            </a:r>
            <a:r>
              <a:rPr dirty="0" sz="7400" spc="-105"/>
              <a:t>S</a:t>
            </a:r>
            <a:r>
              <a:rPr dirty="0" sz="7400" spc="660"/>
              <a:t>C</a:t>
            </a:r>
            <a:r>
              <a:rPr dirty="0" sz="7400" spc="-490"/>
              <a:t>R</a:t>
            </a:r>
            <a:r>
              <a:rPr dirty="0" sz="7400" spc="-1305"/>
              <a:t>I</a:t>
            </a:r>
            <a:r>
              <a:rPr dirty="0" sz="7400" spc="-165"/>
              <a:t>P</a:t>
            </a:r>
            <a:r>
              <a:rPr dirty="0" sz="7400" spc="-70"/>
              <a:t>T</a:t>
            </a:r>
            <a:r>
              <a:rPr dirty="0" sz="7400" spc="-1305"/>
              <a:t>I</a:t>
            </a:r>
            <a:r>
              <a:rPr dirty="0" sz="7400" spc="120"/>
              <a:t>O</a:t>
            </a:r>
            <a:r>
              <a:rPr dirty="0" sz="7400" spc="-45"/>
              <a:t>N</a:t>
            </a:r>
            <a:endParaRPr sz="7400"/>
          </a:p>
        </p:txBody>
      </p:sp>
      <p:sp>
        <p:nvSpPr>
          <p:cNvPr id="18" name="object 18"/>
          <p:cNvSpPr/>
          <p:nvPr/>
        </p:nvSpPr>
        <p:spPr>
          <a:xfrm>
            <a:off x="4327725" y="2567893"/>
            <a:ext cx="9629775" cy="7400925"/>
          </a:xfrm>
          <a:custGeom>
            <a:avLst/>
            <a:gdLst/>
            <a:ahLst/>
            <a:cxnLst/>
            <a:rect l="l" t="t" r="r" b="b"/>
            <a:pathLst>
              <a:path w="9629775" h="7400925">
                <a:moveTo>
                  <a:pt x="9629774" y="7400924"/>
                </a:moveTo>
                <a:lnTo>
                  <a:pt x="0" y="7400924"/>
                </a:lnTo>
                <a:lnTo>
                  <a:pt x="0" y="0"/>
                </a:lnTo>
                <a:lnTo>
                  <a:pt x="9629774" y="0"/>
                </a:lnTo>
                <a:lnTo>
                  <a:pt x="9629774" y="740092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448785" y="2694739"/>
            <a:ext cx="9337040" cy="6833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4199"/>
              </a:lnSpc>
              <a:spcBef>
                <a:spcPts val="95"/>
              </a:spcBef>
            </a:pPr>
            <a:r>
              <a:rPr dirty="0" sz="2300" spc="-5">
                <a:latin typeface="Lucida Sans Unicode"/>
                <a:cs typeface="Lucida Sans Unicode"/>
              </a:rPr>
              <a:t>The </a:t>
            </a:r>
            <a:r>
              <a:rPr dirty="0" sz="2300" spc="80">
                <a:latin typeface="Lucida Sans Unicode"/>
                <a:cs typeface="Lucida Sans Unicode"/>
              </a:rPr>
              <a:t>sudden </a:t>
            </a:r>
            <a:r>
              <a:rPr dirty="0" sz="2300" spc="100">
                <a:latin typeface="Lucida Sans Unicode"/>
                <a:cs typeface="Lucida Sans Unicode"/>
              </a:rPr>
              <a:t>spread </a:t>
            </a:r>
            <a:r>
              <a:rPr dirty="0" sz="2300" spc="-15">
                <a:latin typeface="Lucida Sans Unicode"/>
                <a:cs typeface="Lucida Sans Unicode"/>
              </a:rPr>
              <a:t>of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-55">
                <a:latin typeface="Lucida Sans Unicode"/>
                <a:cs typeface="Lucida Sans Unicode"/>
              </a:rPr>
              <a:t>Covid-19 </a:t>
            </a:r>
            <a:r>
              <a:rPr dirty="0" sz="2300">
                <a:latin typeface="Lucida Sans Unicode"/>
                <a:cs typeface="Lucida Sans Unicode"/>
              </a:rPr>
              <a:t>virus </a:t>
            </a:r>
            <a:r>
              <a:rPr dirty="0" sz="2300" spc="145">
                <a:latin typeface="Lucida Sans Unicode"/>
                <a:cs typeface="Lucida Sans Unicode"/>
              </a:rPr>
              <a:t>was </a:t>
            </a:r>
            <a:r>
              <a:rPr dirty="0" sz="2300" spc="290">
                <a:latin typeface="Lucida Sans Unicode"/>
                <a:cs typeface="Lucida Sans Unicode"/>
              </a:rPr>
              <a:t>a </a:t>
            </a:r>
            <a:r>
              <a:rPr dirty="0" sz="2300" spc="15">
                <a:latin typeface="Lucida Sans Unicode"/>
                <a:cs typeface="Lucida Sans Unicode"/>
              </a:rPr>
              <a:t>startling </a:t>
            </a:r>
            <a:r>
              <a:rPr dirty="0" sz="2300" spc="150">
                <a:latin typeface="Lucida Sans Unicode"/>
                <a:cs typeface="Lucida Sans Unicode"/>
              </a:rPr>
              <a:t>and </a:t>
            </a:r>
            <a:r>
              <a:rPr dirty="0" sz="2300" spc="155">
                <a:latin typeface="Lucida Sans Unicode"/>
                <a:cs typeface="Lucida Sans Unicode"/>
              </a:rPr>
              <a:t> </a:t>
            </a:r>
            <a:r>
              <a:rPr dirty="0" sz="2300" spc="20">
                <a:latin typeface="Lucida Sans Unicode"/>
                <a:cs typeface="Lucida Sans Unicode"/>
              </a:rPr>
              <a:t>distressing </a:t>
            </a:r>
            <a:r>
              <a:rPr dirty="0" sz="2300" spc="125">
                <a:latin typeface="Lucida Sans Unicode"/>
                <a:cs typeface="Lucida Sans Unicode"/>
              </a:rPr>
              <a:t>phase </a:t>
            </a:r>
            <a:r>
              <a:rPr dirty="0" sz="2300" spc="-15">
                <a:latin typeface="Lucida Sans Unicode"/>
                <a:cs typeface="Lucida Sans Unicode"/>
              </a:rPr>
              <a:t>of </a:t>
            </a:r>
            <a:r>
              <a:rPr dirty="0" sz="2300" spc="50">
                <a:latin typeface="Lucida Sans Unicode"/>
                <a:cs typeface="Lucida Sans Unicode"/>
              </a:rPr>
              <a:t>everyone's </a:t>
            </a:r>
            <a:r>
              <a:rPr dirty="0" sz="2300" spc="-80">
                <a:latin typeface="Lucida Sans Unicode"/>
                <a:cs typeface="Lucida Sans Unicode"/>
              </a:rPr>
              <a:t>life. </a:t>
            </a:r>
            <a:r>
              <a:rPr dirty="0" sz="2300" spc="-60">
                <a:latin typeface="Lucida Sans Unicode"/>
                <a:cs typeface="Lucida Sans Unicode"/>
              </a:rPr>
              <a:t>It </a:t>
            </a:r>
            <a:r>
              <a:rPr dirty="0" sz="2300" spc="150">
                <a:latin typeface="Lucida Sans Unicode"/>
                <a:cs typeface="Lucida Sans Unicode"/>
              </a:rPr>
              <a:t>had </a:t>
            </a:r>
            <a:r>
              <a:rPr dirty="0" sz="2300" spc="114">
                <a:latin typeface="Lucida Sans Unicode"/>
                <a:cs typeface="Lucida Sans Unicode"/>
              </a:rPr>
              <a:t>been </a:t>
            </a:r>
            <a:r>
              <a:rPr dirty="0" sz="2300" spc="145">
                <a:latin typeface="Lucida Sans Unicode"/>
                <a:cs typeface="Lucida Sans Unicode"/>
              </a:rPr>
              <a:t>ages </a:t>
            </a:r>
            <a:r>
              <a:rPr dirty="0" sz="2300" spc="70">
                <a:latin typeface="Lucida Sans Unicode"/>
                <a:cs typeface="Lucida Sans Unicode"/>
              </a:rPr>
              <a:t>since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-715">
                <a:latin typeface="Lucida Sans Unicode"/>
                <a:cs typeface="Lucida Sans Unicode"/>
              </a:rPr>
              <a:t> </a:t>
            </a:r>
            <a:r>
              <a:rPr dirty="0" sz="2300" spc="20">
                <a:latin typeface="Lucida Sans Unicode"/>
                <a:cs typeface="Lucida Sans Unicode"/>
              </a:rPr>
              <a:t>world</a:t>
            </a:r>
            <a:r>
              <a:rPr dirty="0" sz="2300" spc="10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had</a:t>
            </a:r>
            <a:r>
              <a:rPr dirty="0" sz="2300" spc="15">
                <a:latin typeface="Lucida Sans Unicode"/>
                <a:cs typeface="Lucida Sans Unicode"/>
              </a:rPr>
              <a:t> </a:t>
            </a:r>
            <a:r>
              <a:rPr dirty="0" sz="2300" spc="50">
                <a:latin typeface="Lucida Sans Unicode"/>
                <a:cs typeface="Lucida Sans Unicode"/>
              </a:rPr>
              <a:t>last</a:t>
            </a:r>
            <a:r>
              <a:rPr dirty="0" sz="2300" spc="15">
                <a:latin typeface="Lucida Sans Unicode"/>
                <a:cs typeface="Lucida Sans Unicode"/>
              </a:rPr>
              <a:t> </a:t>
            </a:r>
            <a:r>
              <a:rPr dirty="0" sz="2300" spc="55">
                <a:latin typeface="Lucida Sans Unicode"/>
                <a:cs typeface="Lucida Sans Unicode"/>
              </a:rPr>
              <a:t>witnessed</a:t>
            </a:r>
            <a:r>
              <a:rPr dirty="0" sz="2300" spc="15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</a:rPr>
              <a:t>such</a:t>
            </a:r>
            <a:r>
              <a:rPr dirty="0" sz="2300" spc="15">
                <a:latin typeface="Lucida Sans Unicode"/>
                <a:cs typeface="Lucida Sans Unicode"/>
              </a:rPr>
              <a:t> </a:t>
            </a:r>
            <a:r>
              <a:rPr dirty="0" sz="2300" spc="290">
                <a:latin typeface="Lucida Sans Unicode"/>
                <a:cs typeface="Lucida Sans Unicode"/>
              </a:rPr>
              <a:t>a</a:t>
            </a:r>
            <a:r>
              <a:rPr dirty="0" sz="2300" spc="15">
                <a:latin typeface="Lucida Sans Unicode"/>
                <a:cs typeface="Lucida Sans Unicode"/>
              </a:rPr>
              <a:t> </a:t>
            </a:r>
            <a:r>
              <a:rPr dirty="0" sz="2300" spc="40">
                <a:latin typeface="Lucida Sans Unicode"/>
                <a:cs typeface="Lucida Sans Unicode"/>
              </a:rPr>
              <a:t>disastrous</a:t>
            </a:r>
            <a:r>
              <a:rPr dirty="0" sz="2300" spc="15">
                <a:latin typeface="Lucida Sans Unicode"/>
                <a:cs typeface="Lucida Sans Unicode"/>
              </a:rPr>
              <a:t> </a:t>
            </a:r>
            <a:r>
              <a:rPr dirty="0" sz="2300" spc="90">
                <a:latin typeface="Lucida Sans Unicode"/>
                <a:cs typeface="Lucida Sans Unicode"/>
              </a:rPr>
              <a:t>pandemic.</a:t>
            </a:r>
            <a:r>
              <a:rPr dirty="0" sz="2300" spc="15">
                <a:latin typeface="Lucida Sans Unicode"/>
                <a:cs typeface="Lucida Sans Unicode"/>
              </a:rPr>
              <a:t> </a:t>
            </a:r>
            <a:r>
              <a:rPr dirty="0" sz="2300" spc="50">
                <a:latin typeface="Lucida Sans Unicode"/>
                <a:cs typeface="Lucida Sans Unicode"/>
              </a:rPr>
              <a:t>With</a:t>
            </a:r>
            <a:r>
              <a:rPr dirty="0" sz="2300" spc="15">
                <a:latin typeface="Lucida Sans Unicode"/>
                <a:cs typeface="Lucida Sans Unicode"/>
              </a:rPr>
              <a:t> </a:t>
            </a:r>
            <a:r>
              <a:rPr dirty="0" sz="2300" spc="170">
                <a:latin typeface="Lucida Sans Unicode"/>
                <a:cs typeface="Lucida Sans Unicode"/>
              </a:rPr>
              <a:t>an </a:t>
            </a:r>
            <a:r>
              <a:rPr dirty="0" sz="2300" spc="-715">
                <a:latin typeface="Lucida Sans Unicode"/>
                <a:cs typeface="Lucida Sans Unicode"/>
              </a:rPr>
              <a:t> </a:t>
            </a:r>
            <a:r>
              <a:rPr dirty="0" sz="2300" spc="20">
                <a:latin typeface="Lucida Sans Unicode"/>
                <a:cs typeface="Lucida Sans Unicode"/>
              </a:rPr>
              <a:t>outburst</a:t>
            </a:r>
            <a:r>
              <a:rPr dirty="0" sz="2300" spc="-35">
                <a:latin typeface="Lucida Sans Unicode"/>
                <a:cs typeface="Lucida Sans Unicode"/>
              </a:rPr>
              <a:t> </a:t>
            </a:r>
            <a:r>
              <a:rPr dirty="0" sz="2300" spc="-25">
                <a:latin typeface="Lucida Sans Unicode"/>
                <a:cs typeface="Lucida Sans Unicode"/>
              </a:rPr>
              <a:t>in</a:t>
            </a:r>
            <a:r>
              <a:rPr dirty="0" sz="2300" spc="-35">
                <a:latin typeface="Lucida Sans Unicode"/>
                <a:cs typeface="Lucida Sans Unicode"/>
              </a:rPr>
              <a:t> </a:t>
            </a:r>
            <a:r>
              <a:rPr dirty="0" sz="2300" spc="55">
                <a:latin typeface="Lucida Sans Unicode"/>
                <a:cs typeface="Lucida Sans Unicode"/>
              </a:rPr>
              <a:t>the</a:t>
            </a:r>
            <a:r>
              <a:rPr dirty="0" sz="2300" spc="-30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</a:rPr>
              <a:t>number</a:t>
            </a:r>
            <a:r>
              <a:rPr dirty="0" sz="2300" spc="-35">
                <a:latin typeface="Lucida Sans Unicode"/>
                <a:cs typeface="Lucida Sans Unicode"/>
              </a:rPr>
              <a:t> </a:t>
            </a:r>
            <a:r>
              <a:rPr dirty="0" sz="2300" spc="-15">
                <a:latin typeface="Lucida Sans Unicode"/>
                <a:cs typeface="Lucida Sans Unicode"/>
              </a:rPr>
              <a:t>of</a:t>
            </a:r>
            <a:r>
              <a:rPr dirty="0" sz="2300" spc="-35">
                <a:latin typeface="Lucida Sans Unicode"/>
                <a:cs typeface="Lucida Sans Unicode"/>
              </a:rPr>
              <a:t> </a:t>
            </a:r>
            <a:r>
              <a:rPr dirty="0" sz="2300" spc="105">
                <a:latin typeface="Lucida Sans Unicode"/>
                <a:cs typeface="Lucida Sans Unicode"/>
              </a:rPr>
              <a:t>active</a:t>
            </a:r>
            <a:r>
              <a:rPr dirty="0" sz="2300" spc="-30">
                <a:latin typeface="Lucida Sans Unicode"/>
                <a:cs typeface="Lucida Sans Unicode"/>
              </a:rPr>
              <a:t> </a:t>
            </a:r>
            <a:r>
              <a:rPr dirty="0" sz="2300" spc="145">
                <a:latin typeface="Lucida Sans Unicode"/>
                <a:cs typeface="Lucida Sans Unicode"/>
              </a:rPr>
              <a:t>cases</a:t>
            </a:r>
            <a:r>
              <a:rPr dirty="0" sz="2300" spc="-35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and</a:t>
            </a:r>
            <a:r>
              <a:rPr dirty="0" sz="2300" spc="-35">
                <a:latin typeface="Lucida Sans Unicode"/>
                <a:cs typeface="Lucida Sans Unicode"/>
              </a:rPr>
              <a:t> </a:t>
            </a:r>
            <a:r>
              <a:rPr dirty="0" sz="2300" spc="290">
                <a:latin typeface="Lucida Sans Unicode"/>
                <a:cs typeface="Lucida Sans Unicode"/>
              </a:rPr>
              <a:t>a</a:t>
            </a:r>
            <a:r>
              <a:rPr dirty="0" sz="2300" spc="-30">
                <a:latin typeface="Lucida Sans Unicode"/>
                <a:cs typeface="Lucida Sans Unicode"/>
              </a:rPr>
              <a:t> </a:t>
            </a:r>
            <a:r>
              <a:rPr dirty="0" sz="2300" spc="80">
                <a:latin typeface="Lucida Sans Unicode"/>
                <a:cs typeface="Lucida Sans Unicode"/>
              </a:rPr>
              <a:t>steep</a:t>
            </a:r>
            <a:r>
              <a:rPr dirty="0" sz="2300" spc="-35">
                <a:latin typeface="Lucida Sans Unicode"/>
                <a:cs typeface="Lucida Sans Unicode"/>
              </a:rPr>
              <a:t> </a:t>
            </a:r>
            <a:r>
              <a:rPr dirty="0" sz="2300" spc="85">
                <a:latin typeface="Lucida Sans Unicode"/>
                <a:cs typeface="Lucida Sans Unicode"/>
              </a:rPr>
              <a:t>increase</a:t>
            </a:r>
            <a:r>
              <a:rPr dirty="0" sz="2300" spc="-35">
                <a:latin typeface="Lucida Sans Unicode"/>
                <a:cs typeface="Lucida Sans Unicode"/>
              </a:rPr>
              <a:t> </a:t>
            </a:r>
            <a:r>
              <a:rPr dirty="0" sz="2300" spc="-25">
                <a:latin typeface="Lucida Sans Unicode"/>
                <a:cs typeface="Lucida Sans Unicode"/>
              </a:rPr>
              <a:t>in </a:t>
            </a:r>
            <a:r>
              <a:rPr dirty="0" sz="2300" spc="-715">
                <a:latin typeface="Lucida Sans Unicode"/>
                <a:cs typeface="Lucida Sans Unicode"/>
              </a:rPr>
              <a:t> </a:t>
            </a:r>
            <a:r>
              <a:rPr dirty="0" sz="2300" spc="114">
                <a:latin typeface="Lucida Sans Unicode"/>
                <a:cs typeface="Lucida Sans Unicode"/>
              </a:rPr>
              <a:t>death </a:t>
            </a:r>
            <a:r>
              <a:rPr dirty="0" sz="2300" spc="10">
                <a:latin typeface="Lucida Sans Unicode"/>
                <a:cs typeface="Lucida Sans Unicode"/>
              </a:rPr>
              <a:t>rate, </a:t>
            </a:r>
            <a:r>
              <a:rPr dirty="0" sz="2300" spc="-60">
                <a:latin typeface="Lucida Sans Unicode"/>
                <a:cs typeface="Lucida Sans Unicode"/>
              </a:rPr>
              <a:t>it </a:t>
            </a:r>
            <a:r>
              <a:rPr dirty="0" sz="2300" spc="150">
                <a:latin typeface="Lucida Sans Unicode"/>
                <a:cs typeface="Lucida Sans Unicode"/>
              </a:rPr>
              <a:t>had become </a:t>
            </a:r>
            <a:r>
              <a:rPr dirty="0" sz="2300" spc="40">
                <a:latin typeface="Lucida Sans Unicode"/>
                <a:cs typeface="Lucida Sans Unicode"/>
              </a:rPr>
              <a:t>really </a:t>
            </a:r>
            <a:r>
              <a:rPr dirty="0" sz="2300" spc="55">
                <a:latin typeface="Lucida Sans Unicode"/>
                <a:cs typeface="Lucida Sans Unicode"/>
              </a:rPr>
              <a:t>important </a:t>
            </a:r>
            <a:r>
              <a:rPr dirty="0" sz="2300" spc="20">
                <a:latin typeface="Lucida Sans Unicode"/>
                <a:cs typeface="Lucida Sans Unicode"/>
              </a:rPr>
              <a:t>to </a:t>
            </a:r>
            <a:r>
              <a:rPr dirty="0" sz="2300" spc="50">
                <a:latin typeface="Lucida Sans Unicode"/>
                <a:cs typeface="Lucida Sans Unicode"/>
              </a:rPr>
              <a:t>suppress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60">
                <a:latin typeface="Lucida Sans Unicode"/>
                <a:cs typeface="Lucida Sans Unicode"/>
              </a:rPr>
              <a:t> </a:t>
            </a:r>
            <a:r>
              <a:rPr dirty="0" sz="2300" spc="70">
                <a:latin typeface="Lucida Sans Unicode"/>
                <a:cs typeface="Lucida Sans Unicode"/>
              </a:rPr>
              <a:t>calamity. </a:t>
            </a:r>
            <a:r>
              <a:rPr dirty="0" sz="2300" spc="-5">
                <a:latin typeface="Lucida Sans Unicode"/>
                <a:cs typeface="Lucida Sans Unicode"/>
              </a:rPr>
              <a:t>The </a:t>
            </a:r>
            <a:r>
              <a:rPr dirty="0" sz="2300" spc="45">
                <a:latin typeface="Lucida Sans Unicode"/>
                <a:cs typeface="Lucida Sans Unicode"/>
              </a:rPr>
              <a:t>lockdown </a:t>
            </a:r>
            <a:r>
              <a:rPr dirty="0" sz="2300" spc="150">
                <a:latin typeface="Lucida Sans Unicode"/>
                <a:cs typeface="Lucida Sans Unicode"/>
              </a:rPr>
              <a:t>acted </a:t>
            </a:r>
            <a:r>
              <a:rPr dirty="0" sz="2300" spc="160">
                <a:latin typeface="Lucida Sans Unicode"/>
                <a:cs typeface="Lucida Sans Unicode"/>
              </a:rPr>
              <a:t>as </a:t>
            </a:r>
            <a:r>
              <a:rPr dirty="0" sz="2300" spc="290">
                <a:latin typeface="Lucida Sans Unicode"/>
                <a:cs typeface="Lucida Sans Unicode"/>
              </a:rPr>
              <a:t>a </a:t>
            </a:r>
            <a:r>
              <a:rPr dirty="0" sz="2300" spc="80">
                <a:latin typeface="Lucida Sans Unicode"/>
                <a:cs typeface="Lucida Sans Unicode"/>
              </a:rPr>
              <a:t>temporary </a:t>
            </a:r>
            <a:r>
              <a:rPr dirty="0" sz="2300">
                <a:latin typeface="Lucida Sans Unicode"/>
                <a:cs typeface="Lucida Sans Unicode"/>
              </a:rPr>
              <a:t>solution </a:t>
            </a:r>
            <a:r>
              <a:rPr dirty="0" sz="2300" spc="20">
                <a:latin typeface="Lucida Sans Unicode"/>
                <a:cs typeface="Lucida Sans Unicode"/>
              </a:rPr>
              <a:t>to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60">
                <a:latin typeface="Lucida Sans Unicode"/>
                <a:cs typeface="Lucida Sans Unicode"/>
              </a:rPr>
              <a:t> </a:t>
            </a:r>
            <a:r>
              <a:rPr dirty="0" sz="2300" spc="65">
                <a:latin typeface="Lucida Sans Unicode"/>
                <a:cs typeface="Lucida Sans Unicode"/>
              </a:rPr>
              <a:t>problem</a:t>
            </a:r>
            <a:r>
              <a:rPr dirty="0" sz="2300" spc="30">
                <a:latin typeface="Lucida Sans Unicode"/>
                <a:cs typeface="Lucida Sans Unicode"/>
              </a:rPr>
              <a:t> </a:t>
            </a:r>
            <a:r>
              <a:rPr dirty="0" sz="2300" spc="45">
                <a:latin typeface="Lucida Sans Unicode"/>
                <a:cs typeface="Lucida Sans Unicode"/>
              </a:rPr>
              <a:t>but</a:t>
            </a:r>
            <a:r>
              <a:rPr dirty="0" sz="2300" spc="30">
                <a:latin typeface="Lucida Sans Unicode"/>
                <a:cs typeface="Lucida Sans Unicode"/>
              </a:rPr>
              <a:t> </a:t>
            </a:r>
            <a:r>
              <a:rPr dirty="0" sz="2300" spc="40">
                <a:latin typeface="Lucida Sans Unicode"/>
                <a:cs typeface="Lucida Sans Unicode"/>
              </a:rPr>
              <a:t>did</a:t>
            </a:r>
            <a:r>
              <a:rPr dirty="0" sz="2300" spc="35">
                <a:latin typeface="Lucida Sans Unicode"/>
                <a:cs typeface="Lucida Sans Unicode"/>
              </a:rPr>
              <a:t> </a:t>
            </a:r>
            <a:r>
              <a:rPr dirty="0" sz="2300" spc="30">
                <a:latin typeface="Lucida Sans Unicode"/>
                <a:cs typeface="Lucida Sans Unicode"/>
              </a:rPr>
              <a:t>not </a:t>
            </a:r>
            <a:r>
              <a:rPr dirty="0" sz="2300" spc="65">
                <a:latin typeface="Lucida Sans Unicode"/>
                <a:cs typeface="Lucida Sans Unicode"/>
              </a:rPr>
              <a:t>prove</a:t>
            </a:r>
            <a:r>
              <a:rPr dirty="0" sz="2300" spc="30">
                <a:latin typeface="Lucida Sans Unicode"/>
                <a:cs typeface="Lucida Sans Unicode"/>
              </a:rPr>
              <a:t> </a:t>
            </a:r>
            <a:r>
              <a:rPr dirty="0" sz="2300" spc="20">
                <a:latin typeface="Lucida Sans Unicode"/>
                <a:cs typeface="Lucida Sans Unicode"/>
              </a:rPr>
              <a:t>to</a:t>
            </a:r>
            <a:r>
              <a:rPr dirty="0" sz="2300" spc="35">
                <a:latin typeface="Lucida Sans Unicode"/>
                <a:cs typeface="Lucida Sans Unicode"/>
              </a:rPr>
              <a:t> </a:t>
            </a:r>
            <a:r>
              <a:rPr dirty="0" sz="2300" spc="130">
                <a:latin typeface="Lucida Sans Unicode"/>
                <a:cs typeface="Lucida Sans Unicode"/>
              </a:rPr>
              <a:t>be</a:t>
            </a:r>
            <a:r>
              <a:rPr dirty="0" sz="2300" spc="30">
                <a:latin typeface="Lucida Sans Unicode"/>
                <a:cs typeface="Lucida Sans Unicode"/>
              </a:rPr>
              <a:t> </a:t>
            </a:r>
            <a:r>
              <a:rPr dirty="0" sz="2300" spc="80">
                <a:latin typeface="Lucida Sans Unicode"/>
                <a:cs typeface="Lucida Sans Unicode"/>
              </a:rPr>
              <a:t>completely</a:t>
            </a:r>
            <a:r>
              <a:rPr dirty="0" sz="2300" spc="30">
                <a:latin typeface="Lucida Sans Unicode"/>
                <a:cs typeface="Lucida Sans Unicode"/>
              </a:rPr>
              <a:t> </a:t>
            </a:r>
            <a:r>
              <a:rPr dirty="0" sz="2300" spc="50">
                <a:latin typeface="Lucida Sans Unicode"/>
                <a:cs typeface="Lucida Sans Unicode"/>
              </a:rPr>
              <a:t>effective</a:t>
            </a:r>
            <a:r>
              <a:rPr dirty="0" sz="2300" spc="35">
                <a:latin typeface="Lucida Sans Unicode"/>
                <a:cs typeface="Lucida Sans Unicode"/>
              </a:rPr>
              <a:t> </a:t>
            </a:r>
            <a:r>
              <a:rPr dirty="0" sz="2300" spc="160">
                <a:latin typeface="Lucida Sans Unicode"/>
                <a:cs typeface="Lucida Sans Unicode"/>
              </a:rPr>
              <a:t>as</a:t>
            </a:r>
            <a:r>
              <a:rPr dirty="0" sz="2300" spc="30">
                <a:latin typeface="Lucida Sans Unicode"/>
                <a:cs typeface="Lucida Sans Unicode"/>
              </a:rPr>
              <a:t> </a:t>
            </a:r>
            <a:r>
              <a:rPr dirty="0" sz="2300" spc="-60">
                <a:latin typeface="Lucida Sans Unicode"/>
                <a:cs typeface="Lucida Sans Unicode"/>
              </a:rPr>
              <a:t>it</a:t>
            </a:r>
            <a:r>
              <a:rPr dirty="0" sz="2300" spc="30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had </a:t>
            </a:r>
            <a:r>
              <a:rPr dirty="0" sz="2300" spc="-715">
                <a:latin typeface="Lucida Sans Unicode"/>
                <a:cs typeface="Lucida Sans Unicode"/>
              </a:rPr>
              <a:t> </a:t>
            </a:r>
            <a:r>
              <a:rPr dirty="0" sz="2300" spc="-30">
                <a:latin typeface="Lucida Sans Unicode"/>
                <a:cs typeface="Lucida Sans Unicode"/>
              </a:rPr>
              <a:t>its </a:t>
            </a:r>
            <a:r>
              <a:rPr dirty="0" sz="2300" spc="75">
                <a:latin typeface="Lucida Sans Unicode"/>
                <a:cs typeface="Lucida Sans Unicode"/>
              </a:rPr>
              <a:t>own </a:t>
            </a:r>
            <a:r>
              <a:rPr dirty="0" sz="2300" spc="100">
                <a:latin typeface="Lucida Sans Unicode"/>
                <a:cs typeface="Lucida Sans Unicode"/>
              </a:rPr>
              <a:t>drawbacks </a:t>
            </a:r>
            <a:r>
              <a:rPr dirty="0" sz="2300" spc="-60">
                <a:latin typeface="Lucida Sans Unicode"/>
                <a:cs typeface="Lucida Sans Unicode"/>
              </a:rPr>
              <a:t>- </a:t>
            </a:r>
            <a:r>
              <a:rPr dirty="0" sz="2300" spc="50">
                <a:latin typeface="Lucida Sans Unicode"/>
                <a:cs typeface="Lucida Sans Unicode"/>
              </a:rPr>
              <a:t>majorly </a:t>
            </a:r>
            <a:r>
              <a:rPr dirty="0" sz="2300" spc="65">
                <a:latin typeface="Lucida Sans Unicode"/>
                <a:cs typeface="Lucida Sans Unicode"/>
              </a:rPr>
              <a:t>being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75">
                <a:latin typeface="Lucida Sans Unicode"/>
                <a:cs typeface="Lucida Sans Unicode"/>
              </a:rPr>
              <a:t>large </a:t>
            </a:r>
            <a:r>
              <a:rPr dirty="0" sz="2300" spc="120">
                <a:latin typeface="Lucida Sans Unicode"/>
                <a:cs typeface="Lucida Sans Unicode"/>
              </a:rPr>
              <a:t>impact </a:t>
            </a:r>
            <a:r>
              <a:rPr dirty="0" sz="2300" spc="55">
                <a:latin typeface="Lucida Sans Unicode"/>
                <a:cs typeface="Lucida Sans Unicode"/>
              </a:rPr>
              <a:t>on </a:t>
            </a:r>
            <a:r>
              <a:rPr dirty="0" sz="2300" spc="75">
                <a:latin typeface="Lucida Sans Unicode"/>
                <a:cs typeface="Lucida Sans Unicode"/>
              </a:rPr>
              <a:t>local </a:t>
            </a:r>
            <a:r>
              <a:rPr dirty="0" sz="2300" spc="80">
                <a:latin typeface="Lucida Sans Unicode"/>
                <a:cs typeface="Lucida Sans Unicode"/>
              </a:rPr>
              <a:t> </a:t>
            </a:r>
            <a:r>
              <a:rPr dirty="0" sz="2300" spc="95">
                <a:latin typeface="Lucida Sans Unicode"/>
                <a:cs typeface="Lucida Sans Unicode"/>
              </a:rPr>
              <a:t>economies</a:t>
            </a:r>
            <a:r>
              <a:rPr dirty="0" sz="2300" spc="125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and</a:t>
            </a:r>
            <a:r>
              <a:rPr dirty="0" sz="2300" spc="125">
                <a:latin typeface="Lucida Sans Unicode"/>
                <a:cs typeface="Lucida Sans Unicode"/>
              </a:rPr>
              <a:t> </a:t>
            </a:r>
            <a:r>
              <a:rPr dirty="0" sz="2300" spc="80">
                <a:latin typeface="Lucida Sans Unicode"/>
                <a:cs typeface="Lucida Sans Unicode"/>
              </a:rPr>
              <a:t>government</a:t>
            </a:r>
            <a:r>
              <a:rPr dirty="0" sz="2300" spc="130">
                <a:latin typeface="Lucida Sans Unicode"/>
                <a:cs typeface="Lucida Sans Unicode"/>
              </a:rPr>
              <a:t> </a:t>
            </a:r>
            <a:r>
              <a:rPr dirty="0" sz="2300" spc="35">
                <a:latin typeface="Lucida Sans Unicode"/>
                <a:cs typeface="Lucida Sans Unicode"/>
              </a:rPr>
              <a:t>budgets.</a:t>
            </a:r>
            <a:r>
              <a:rPr dirty="0" sz="2300" spc="125">
                <a:latin typeface="Lucida Sans Unicode"/>
                <a:cs typeface="Lucida Sans Unicode"/>
              </a:rPr>
              <a:t> </a:t>
            </a:r>
            <a:r>
              <a:rPr dirty="0" sz="2300" spc="-50">
                <a:latin typeface="Lucida Sans Unicode"/>
                <a:cs typeface="Lucida Sans Unicode"/>
              </a:rPr>
              <a:t>Then,</a:t>
            </a:r>
            <a:r>
              <a:rPr dirty="0" sz="2300" spc="130">
                <a:latin typeface="Lucida Sans Unicode"/>
                <a:cs typeface="Lucida Sans Unicode"/>
              </a:rPr>
              <a:t> </a:t>
            </a:r>
            <a:r>
              <a:rPr dirty="0" sz="2300" spc="50">
                <a:latin typeface="Lucida Sans Unicode"/>
                <a:cs typeface="Lucida Sans Unicode"/>
              </a:rPr>
              <a:t>soon</a:t>
            </a:r>
            <a:r>
              <a:rPr dirty="0" sz="2300" spc="125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later,</a:t>
            </a:r>
            <a:r>
              <a:rPr dirty="0" sz="2300" spc="130">
                <a:latin typeface="Lucida Sans Unicode"/>
                <a:cs typeface="Lucida Sans Unicode"/>
              </a:rPr>
              <a:t> </a:t>
            </a:r>
            <a:r>
              <a:rPr dirty="0" sz="2300" spc="50">
                <a:latin typeface="Lucida Sans Unicode"/>
                <a:cs typeface="Lucida Sans Unicode"/>
              </a:rPr>
              <a:t>Covid-</a:t>
            </a:r>
            <a:endParaRPr sz="23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4199"/>
              </a:lnSpc>
              <a:spcBef>
                <a:spcPts val="5"/>
              </a:spcBef>
            </a:pPr>
            <a:r>
              <a:rPr dirty="0" sz="2300" spc="-360">
                <a:latin typeface="Lucida Sans Unicode"/>
                <a:cs typeface="Lucida Sans Unicode"/>
              </a:rPr>
              <a:t>19</a:t>
            </a:r>
            <a:r>
              <a:rPr dirty="0" sz="2300" spc="-355">
                <a:latin typeface="Lucida Sans Unicode"/>
                <a:cs typeface="Lucida Sans Unicode"/>
              </a:rPr>
              <a:t> </a:t>
            </a:r>
            <a:r>
              <a:rPr dirty="0" sz="2300" spc="120">
                <a:latin typeface="Lucida Sans Unicode"/>
                <a:cs typeface="Lucida Sans Unicode"/>
              </a:rPr>
              <a:t>vaccines </a:t>
            </a:r>
            <a:r>
              <a:rPr dirty="0" sz="2300" spc="80">
                <a:latin typeface="Lucida Sans Unicode"/>
                <a:cs typeface="Lucida Sans Unicode"/>
              </a:rPr>
              <a:t>were</a:t>
            </a:r>
            <a:r>
              <a:rPr dirty="0" sz="2300" spc="85">
                <a:latin typeface="Lucida Sans Unicode"/>
                <a:cs typeface="Lucida Sans Unicode"/>
              </a:rPr>
              <a:t> released</a:t>
            </a:r>
            <a:r>
              <a:rPr dirty="0" sz="2300" spc="90">
                <a:latin typeface="Lucida Sans Unicode"/>
                <a:cs typeface="Lucida Sans Unicode"/>
              </a:rPr>
              <a:t> </a:t>
            </a:r>
            <a:r>
              <a:rPr dirty="0" sz="2300" spc="65">
                <a:latin typeface="Lucida Sans Unicode"/>
                <a:cs typeface="Lucida Sans Unicode"/>
              </a:rPr>
              <a:t>which</a:t>
            </a:r>
            <a:r>
              <a:rPr dirty="0" sz="2300" spc="70">
                <a:latin typeface="Lucida Sans Unicode"/>
                <a:cs typeface="Lucida Sans Unicode"/>
              </a:rPr>
              <a:t> </a:t>
            </a:r>
            <a:r>
              <a:rPr dirty="0" sz="2300" spc="40">
                <a:latin typeface="Lucida Sans Unicode"/>
                <a:cs typeface="Lucida Sans Unicode"/>
              </a:rPr>
              <a:t>brought</a:t>
            </a:r>
            <a:r>
              <a:rPr dirty="0" sz="2300" spc="45">
                <a:latin typeface="Lucida Sans Unicode"/>
                <a:cs typeface="Lucida Sans Unicode"/>
              </a:rPr>
              <a:t> </a:t>
            </a:r>
            <a:r>
              <a:rPr dirty="0" sz="2300" spc="114">
                <a:latin typeface="Lucida Sans Unicode"/>
                <a:cs typeface="Lucida Sans Unicode"/>
              </a:rPr>
              <a:t>back </a:t>
            </a:r>
            <a:r>
              <a:rPr dirty="0" sz="2300" spc="90">
                <a:latin typeface="Lucida Sans Unicode"/>
                <a:cs typeface="Lucida Sans Unicode"/>
              </a:rPr>
              <a:t>hope</a:t>
            </a:r>
            <a:r>
              <a:rPr dirty="0" sz="2300" spc="95">
                <a:latin typeface="Lucida Sans Unicode"/>
                <a:cs typeface="Lucida Sans Unicode"/>
              </a:rPr>
              <a:t> </a:t>
            </a:r>
            <a:r>
              <a:rPr dirty="0" sz="2300" spc="-5">
                <a:latin typeface="Lucida Sans Unicode"/>
                <a:cs typeface="Lucida Sans Unicode"/>
              </a:rPr>
              <a:t>into </a:t>
            </a:r>
            <a:r>
              <a:rPr dirty="0" sz="2300">
                <a:latin typeface="Lucida Sans Unicode"/>
                <a:cs typeface="Lucida Sans Unicode"/>
              </a:rPr>
              <a:t> </a:t>
            </a:r>
            <a:r>
              <a:rPr dirty="0" sz="2300" spc="40">
                <a:latin typeface="Lucida Sans Unicode"/>
                <a:cs typeface="Lucida Sans Unicode"/>
              </a:rPr>
              <a:t>people's</a:t>
            </a:r>
            <a:r>
              <a:rPr dirty="0" sz="2300" spc="45">
                <a:latin typeface="Lucida Sans Unicode"/>
                <a:cs typeface="Lucida Sans Unicode"/>
              </a:rPr>
              <a:t> </a:t>
            </a:r>
            <a:r>
              <a:rPr dirty="0" sz="2300" spc="-30">
                <a:latin typeface="Lucida Sans Unicode"/>
                <a:cs typeface="Lucida Sans Unicode"/>
              </a:rPr>
              <a:t>lives.</a:t>
            </a:r>
            <a:r>
              <a:rPr dirty="0" sz="2300" spc="-25">
                <a:latin typeface="Lucida Sans Unicode"/>
                <a:cs typeface="Lucida Sans Unicode"/>
              </a:rPr>
              <a:t> </a:t>
            </a:r>
            <a:r>
              <a:rPr dirty="0" sz="2300" spc="60">
                <a:latin typeface="Lucida Sans Unicode"/>
                <a:cs typeface="Lucida Sans Unicode"/>
              </a:rPr>
              <a:t>Having </a:t>
            </a:r>
            <a:r>
              <a:rPr dirty="0" sz="2300" spc="20">
                <a:latin typeface="Lucida Sans Unicode"/>
                <a:cs typeface="Lucida Sans Unicode"/>
              </a:rPr>
              <a:t>limited</a:t>
            </a:r>
            <a:r>
              <a:rPr dirty="0" sz="2300" spc="25">
                <a:latin typeface="Lucida Sans Unicode"/>
                <a:cs typeface="Lucida Sans Unicode"/>
              </a:rPr>
              <a:t> </a:t>
            </a:r>
            <a:r>
              <a:rPr dirty="0" sz="2300" spc="35">
                <a:latin typeface="Lucida Sans Unicode"/>
                <a:cs typeface="Lucida Sans Unicode"/>
              </a:rPr>
              <a:t>supplies</a:t>
            </a:r>
            <a:r>
              <a:rPr dirty="0" sz="2300" spc="40">
                <a:latin typeface="Lucida Sans Unicode"/>
                <a:cs typeface="Lucida Sans Unicode"/>
              </a:rPr>
              <a:t> </a:t>
            </a:r>
            <a:r>
              <a:rPr dirty="0" sz="2300" spc="-15">
                <a:latin typeface="Lucida Sans Unicode"/>
                <a:cs typeface="Lucida Sans Unicode"/>
              </a:rPr>
              <a:t>of</a:t>
            </a:r>
            <a:r>
              <a:rPr dirty="0" sz="2300" spc="-10">
                <a:latin typeface="Lucida Sans Unicode"/>
                <a:cs typeface="Lucida Sans Unicode"/>
              </a:rPr>
              <a:t>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75">
                <a:latin typeface="Lucida Sans Unicode"/>
                <a:cs typeface="Lucida Sans Unicode"/>
              </a:rPr>
              <a:t>vaccines,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60">
                <a:latin typeface="Lucida Sans Unicode"/>
                <a:cs typeface="Lucida Sans Unicode"/>
              </a:rPr>
              <a:t> </a:t>
            </a:r>
            <a:r>
              <a:rPr dirty="0" sz="2300" spc="80">
                <a:latin typeface="Lucida Sans Unicode"/>
                <a:cs typeface="Lucida Sans Unicode"/>
              </a:rPr>
              <a:t>government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had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 spc="20">
                <a:latin typeface="Lucida Sans Unicode"/>
                <a:cs typeface="Lucida Sans Unicode"/>
              </a:rPr>
              <a:t>to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 spc="30">
                <a:latin typeface="Lucida Sans Unicode"/>
                <a:cs typeface="Lucida Sans Unicode"/>
              </a:rPr>
              <a:t>not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 spc="25">
                <a:latin typeface="Lucida Sans Unicode"/>
                <a:cs typeface="Lucida Sans Unicode"/>
              </a:rPr>
              <a:t>only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 spc="125">
                <a:latin typeface="Lucida Sans Unicode"/>
                <a:cs typeface="Lucida Sans Unicode"/>
              </a:rPr>
              <a:t>make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 spc="35">
                <a:latin typeface="Lucida Sans Unicode"/>
                <a:cs typeface="Lucida Sans Unicode"/>
              </a:rPr>
              <a:t>sure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 spc="-15">
                <a:latin typeface="Lucida Sans Unicode"/>
                <a:cs typeface="Lucida Sans Unicode"/>
              </a:rPr>
              <a:t>of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 spc="55">
                <a:latin typeface="Lucida Sans Unicode"/>
                <a:cs typeface="Lucida Sans Unicode"/>
              </a:rPr>
              <a:t>conveniently</a:t>
            </a:r>
            <a:r>
              <a:rPr dirty="0" sz="2300" spc="-40">
                <a:latin typeface="Lucida Sans Unicode"/>
                <a:cs typeface="Lucida Sans Unicode"/>
              </a:rPr>
              <a:t> </a:t>
            </a:r>
            <a:r>
              <a:rPr dirty="0" sz="2300" spc="70">
                <a:latin typeface="Lucida Sans Unicode"/>
                <a:cs typeface="Lucida Sans Unicode"/>
              </a:rPr>
              <a:t>making </a:t>
            </a:r>
            <a:r>
              <a:rPr dirty="0" sz="2300" spc="-715">
                <a:latin typeface="Lucida Sans Unicode"/>
                <a:cs typeface="Lucida Sans Unicode"/>
              </a:rPr>
              <a:t> </a:t>
            </a:r>
            <a:r>
              <a:rPr dirty="0" sz="2300" spc="-60">
                <a:latin typeface="Lucida Sans Unicode"/>
                <a:cs typeface="Lucida Sans Unicode"/>
              </a:rPr>
              <a:t>it </a:t>
            </a:r>
            <a:r>
              <a:rPr dirty="0" sz="2300" spc="125">
                <a:latin typeface="Lucida Sans Unicode"/>
                <a:cs typeface="Lucida Sans Unicode"/>
              </a:rPr>
              <a:t>reach </a:t>
            </a:r>
            <a:r>
              <a:rPr dirty="0" sz="2300" spc="20">
                <a:latin typeface="Lucida Sans Unicode"/>
                <a:cs typeface="Lucida Sans Unicode"/>
              </a:rPr>
              <a:t>to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90">
                <a:latin typeface="Lucida Sans Unicode"/>
                <a:cs typeface="Lucida Sans Unicode"/>
              </a:rPr>
              <a:t>huge </a:t>
            </a:r>
            <a:r>
              <a:rPr dirty="0" sz="2300" spc="145">
                <a:latin typeface="Lucida Sans Unicode"/>
                <a:cs typeface="Lucida Sans Unicode"/>
              </a:rPr>
              <a:t>mass </a:t>
            </a:r>
            <a:r>
              <a:rPr dirty="0" sz="2300" spc="-15">
                <a:latin typeface="Lucida Sans Unicode"/>
                <a:cs typeface="Lucida Sans Unicode"/>
              </a:rPr>
              <a:t>of </a:t>
            </a:r>
            <a:r>
              <a:rPr dirty="0" sz="2300" spc="80">
                <a:latin typeface="Lucida Sans Unicode"/>
                <a:cs typeface="Lucida Sans Unicode"/>
              </a:rPr>
              <a:t>people </a:t>
            </a:r>
            <a:r>
              <a:rPr dirty="0" sz="2300" spc="45">
                <a:latin typeface="Lucida Sans Unicode"/>
                <a:cs typeface="Lucida Sans Unicode"/>
              </a:rPr>
              <a:t>but </a:t>
            </a:r>
            <a:r>
              <a:rPr dirty="0" sz="2300" spc="70">
                <a:latin typeface="Lucida Sans Unicode"/>
                <a:cs typeface="Lucida Sans Unicode"/>
              </a:rPr>
              <a:t>also </a:t>
            </a:r>
            <a:r>
              <a:rPr dirty="0" sz="2300" spc="65">
                <a:latin typeface="Lucida Sans Unicode"/>
                <a:cs typeface="Lucida Sans Unicode"/>
              </a:rPr>
              <a:t>take </a:t>
            </a:r>
            <a:r>
              <a:rPr dirty="0" sz="2300" spc="145">
                <a:latin typeface="Lucida Sans Unicode"/>
                <a:cs typeface="Lucida Sans Unicode"/>
              </a:rPr>
              <a:t>care </a:t>
            </a:r>
            <a:r>
              <a:rPr dirty="0" sz="2300" spc="-15">
                <a:latin typeface="Lucida Sans Unicode"/>
                <a:cs typeface="Lucida Sans Unicode"/>
              </a:rPr>
              <a:t>of </a:t>
            </a:r>
            <a:r>
              <a:rPr dirty="0" sz="2300" spc="-30">
                <a:latin typeface="Lucida Sans Unicode"/>
                <a:cs typeface="Lucida Sans Unicode"/>
              </a:rPr>
              <a:t>its </a:t>
            </a:r>
            <a:r>
              <a:rPr dirty="0" sz="2300" spc="-25">
                <a:latin typeface="Lucida Sans Unicode"/>
                <a:cs typeface="Lucida Sans Unicode"/>
              </a:rPr>
              <a:t> </a:t>
            </a:r>
            <a:r>
              <a:rPr dirty="0" sz="2300" spc="70">
                <a:latin typeface="Lucida Sans Unicode"/>
                <a:cs typeface="Lucida Sans Unicode"/>
              </a:rPr>
              <a:t>black </a:t>
            </a:r>
            <a:r>
              <a:rPr dirty="0" sz="2300" spc="20">
                <a:latin typeface="Lucida Sans Unicode"/>
                <a:cs typeface="Lucida Sans Unicode"/>
              </a:rPr>
              <a:t>marketing. </a:t>
            </a:r>
            <a:r>
              <a:rPr dirty="0" sz="2300" spc="-70">
                <a:latin typeface="Lucida Sans Unicode"/>
                <a:cs typeface="Lucida Sans Unicode"/>
              </a:rPr>
              <a:t>To </a:t>
            </a:r>
            <a:r>
              <a:rPr dirty="0" sz="2300" spc="75">
                <a:latin typeface="Lucida Sans Unicode"/>
                <a:cs typeface="Lucida Sans Unicode"/>
              </a:rPr>
              <a:t>assure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45">
                <a:latin typeface="Lucida Sans Unicode"/>
                <a:cs typeface="Lucida Sans Unicode"/>
              </a:rPr>
              <a:t>proper </a:t>
            </a:r>
            <a:r>
              <a:rPr dirty="0" sz="2300" spc="150">
                <a:latin typeface="Lucida Sans Unicode"/>
                <a:cs typeface="Lucida Sans Unicode"/>
              </a:rPr>
              <a:t>and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70">
                <a:latin typeface="Lucida Sans Unicode"/>
                <a:cs typeface="Lucida Sans Unicode"/>
              </a:rPr>
              <a:t>legal </a:t>
            </a:r>
            <a:r>
              <a:rPr dirty="0" sz="2300" spc="125">
                <a:latin typeface="Lucida Sans Unicode"/>
                <a:cs typeface="Lucida Sans Unicode"/>
              </a:rPr>
              <a:t>usage </a:t>
            </a:r>
            <a:r>
              <a:rPr dirty="0" sz="2300" spc="-15">
                <a:latin typeface="Lucida Sans Unicode"/>
                <a:cs typeface="Lucida Sans Unicode"/>
              </a:rPr>
              <a:t>of </a:t>
            </a:r>
            <a:r>
              <a:rPr dirty="0" sz="2300" spc="-10">
                <a:latin typeface="Lucida Sans Unicode"/>
                <a:cs typeface="Lucida Sans Unicode"/>
              </a:rPr>
              <a:t> </a:t>
            </a:r>
            <a:r>
              <a:rPr dirty="0" sz="2300" spc="60">
                <a:latin typeface="Lucida Sans Unicode"/>
                <a:cs typeface="Lucida Sans Unicode"/>
              </a:rPr>
              <a:t>vaccinations, </a:t>
            </a:r>
            <a:r>
              <a:rPr dirty="0" sz="2300" spc="135">
                <a:latin typeface="Lucida Sans Unicode"/>
                <a:cs typeface="Lucida Sans Unicode"/>
              </a:rPr>
              <a:t>we </a:t>
            </a:r>
            <a:r>
              <a:rPr dirty="0" sz="2300" spc="220">
                <a:latin typeface="Lucida Sans Unicode"/>
                <a:cs typeface="Lucida Sans Unicode"/>
              </a:rPr>
              <a:t>came </a:t>
            </a:r>
            <a:r>
              <a:rPr dirty="0" sz="2300" spc="80">
                <a:latin typeface="Lucida Sans Unicode"/>
                <a:cs typeface="Lucida Sans Unicode"/>
              </a:rPr>
              <a:t>up </a:t>
            </a:r>
            <a:r>
              <a:rPr dirty="0" sz="2300" spc="10">
                <a:latin typeface="Lucida Sans Unicode"/>
                <a:cs typeface="Lucida Sans Unicode"/>
              </a:rPr>
              <a:t>with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30">
                <a:latin typeface="Lucida Sans Unicode"/>
                <a:cs typeface="Lucida Sans Unicode"/>
              </a:rPr>
              <a:t>'Covid </a:t>
            </a:r>
            <a:r>
              <a:rPr dirty="0" sz="2300" spc="5">
                <a:latin typeface="Lucida Sans Unicode"/>
                <a:cs typeface="Lucida Sans Unicode"/>
              </a:rPr>
              <a:t>Assistant' </a:t>
            </a:r>
            <a:r>
              <a:rPr dirty="0" sz="2300" spc="90">
                <a:latin typeface="Lucida Sans Unicode"/>
                <a:cs typeface="Lucida Sans Unicode"/>
              </a:rPr>
              <a:t>program </a:t>
            </a:r>
            <a:r>
              <a:rPr dirty="0" sz="2300" spc="95">
                <a:latin typeface="Lucida Sans Unicode"/>
                <a:cs typeface="Lucida Sans Unicode"/>
              </a:rPr>
              <a:t> </a:t>
            </a:r>
            <a:r>
              <a:rPr dirty="0" sz="2300" spc="65">
                <a:latin typeface="Lucida Sans Unicode"/>
                <a:cs typeface="Lucida Sans Unicode"/>
              </a:rPr>
              <a:t>which </a:t>
            </a:r>
            <a:r>
              <a:rPr dirty="0" sz="2300" spc="45">
                <a:latin typeface="Lucida Sans Unicode"/>
                <a:cs typeface="Lucida Sans Unicode"/>
              </a:rPr>
              <a:t>would </a:t>
            </a:r>
            <a:r>
              <a:rPr dirty="0" sz="2300" spc="50">
                <a:latin typeface="Lucida Sans Unicode"/>
                <a:cs typeface="Lucida Sans Unicode"/>
              </a:rPr>
              <a:t>help </a:t>
            </a:r>
            <a:r>
              <a:rPr dirty="0" sz="2300" spc="55">
                <a:latin typeface="Lucida Sans Unicode"/>
                <a:cs typeface="Lucida Sans Unicode"/>
              </a:rPr>
              <a:t>the </a:t>
            </a:r>
            <a:r>
              <a:rPr dirty="0" sz="2300" spc="95">
                <a:latin typeface="Lucida Sans Unicode"/>
                <a:cs typeface="Lucida Sans Unicode"/>
              </a:rPr>
              <a:t>vaccination </a:t>
            </a:r>
            <a:r>
              <a:rPr dirty="0" sz="2300" spc="150">
                <a:latin typeface="Lucida Sans Unicode"/>
                <a:cs typeface="Lucida Sans Unicode"/>
              </a:rPr>
              <a:t>campaign </a:t>
            </a:r>
            <a:r>
              <a:rPr dirty="0" sz="2300" spc="20">
                <a:latin typeface="Lucida Sans Unicode"/>
                <a:cs typeface="Lucida Sans Unicode"/>
              </a:rPr>
              <a:t>to </a:t>
            </a:r>
            <a:r>
              <a:rPr dirty="0" sz="2300" spc="5">
                <a:latin typeface="Lucida Sans Unicode"/>
                <a:cs typeface="Lucida Sans Unicode"/>
              </a:rPr>
              <a:t>run </a:t>
            </a:r>
            <a:r>
              <a:rPr dirty="0" sz="2300" spc="50">
                <a:latin typeface="Lucida Sans Unicode"/>
                <a:cs typeface="Lucida Sans Unicode"/>
              </a:rPr>
              <a:t>smoothly </a:t>
            </a:r>
            <a:r>
              <a:rPr dirty="0" sz="2300" spc="55">
                <a:latin typeface="Lucida Sans Unicode"/>
                <a:cs typeface="Lucida Sans Unicode"/>
              </a:rPr>
              <a:t> </a:t>
            </a:r>
            <a:r>
              <a:rPr dirty="0" sz="2300" spc="150">
                <a:latin typeface="Lucida Sans Unicode"/>
                <a:cs typeface="Lucida Sans Unicode"/>
              </a:rPr>
              <a:t>and</a:t>
            </a:r>
            <a:r>
              <a:rPr dirty="0" sz="2300" spc="-12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effectively.s.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A609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865892" y="4761102"/>
            <a:ext cx="5422265" cy="5526405"/>
            <a:chOff x="12865892" y="4761102"/>
            <a:chExt cx="5422265" cy="5526405"/>
          </a:xfrm>
        </p:grpSpPr>
        <p:sp>
          <p:nvSpPr>
            <p:cNvPr id="4" name="object 4"/>
            <p:cNvSpPr/>
            <p:nvPr/>
          </p:nvSpPr>
          <p:spPr>
            <a:xfrm>
              <a:off x="12865892" y="8481524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5"/>
                  </a:moveTo>
                  <a:lnTo>
                    <a:pt x="115591" y="1805475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188772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7"/>
                  </a:moveTo>
                  <a:lnTo>
                    <a:pt x="0" y="423486"/>
                  </a:lnTo>
                  <a:lnTo>
                    <a:pt x="4896621" y="0"/>
                  </a:lnTo>
                  <a:lnTo>
                    <a:pt x="5025264" y="1487447"/>
                  </a:lnTo>
                  <a:lnTo>
                    <a:pt x="4871406" y="1487447"/>
                  </a:lnTo>
                  <a:lnTo>
                    <a:pt x="4757114" y="165922"/>
                  </a:lnTo>
                  <a:lnTo>
                    <a:pt x="169171" y="562712"/>
                  </a:lnTo>
                  <a:lnTo>
                    <a:pt x="249147" y="1487447"/>
                  </a:lnTo>
                  <a:lnTo>
                    <a:pt x="92017" y="1487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239318" y="4761102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2" y="4330931"/>
                  </a:moveTo>
                  <a:lnTo>
                    <a:pt x="371781" y="4475959"/>
                  </a:lnTo>
                  <a:lnTo>
                    <a:pt x="0" y="177181"/>
                  </a:lnTo>
                  <a:lnTo>
                    <a:pt x="2048682" y="0"/>
                  </a:lnTo>
                  <a:lnTo>
                    <a:pt x="2048682" y="4330931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94847" y="4996536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7" y="3988870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8"/>
                  </a:lnTo>
                  <a:lnTo>
                    <a:pt x="453678" y="3978309"/>
                  </a:lnTo>
                  <a:lnTo>
                    <a:pt x="331567" y="3988870"/>
                  </a:lnTo>
                  <a:close/>
                </a:path>
                <a:path w="1793240" h="3989070">
                  <a:moveTo>
                    <a:pt x="453678" y="3978309"/>
                  </a:moveTo>
                  <a:lnTo>
                    <a:pt x="443117" y="3856197"/>
                  </a:lnTo>
                  <a:lnTo>
                    <a:pt x="1793152" y="3739439"/>
                  </a:lnTo>
                  <a:lnTo>
                    <a:pt x="1793152" y="3862464"/>
                  </a:lnTo>
                  <a:lnTo>
                    <a:pt x="453678" y="39783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563793" y="6525716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3"/>
                  </a:moveTo>
                  <a:lnTo>
                    <a:pt x="304920" y="3761283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3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633213" y="6590087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7" y="3696911"/>
                  </a:moveTo>
                  <a:lnTo>
                    <a:pt x="299872" y="3696911"/>
                  </a:lnTo>
                  <a:lnTo>
                    <a:pt x="0" y="229600"/>
                  </a:lnTo>
                  <a:lnTo>
                    <a:pt x="2654787" y="0"/>
                  </a:lnTo>
                  <a:lnTo>
                    <a:pt x="2654787" y="369691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907567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20" y="3440177"/>
                  </a:moveTo>
                  <a:lnTo>
                    <a:pt x="0" y="205872"/>
                  </a:lnTo>
                  <a:lnTo>
                    <a:pt x="2380432" y="0"/>
                  </a:lnTo>
                  <a:lnTo>
                    <a:pt x="2380432" y="131494"/>
                  </a:lnTo>
                  <a:lnTo>
                    <a:pt x="144582" y="324862"/>
                  </a:lnTo>
                  <a:lnTo>
                    <a:pt x="414012" y="3440177"/>
                  </a:lnTo>
                  <a:lnTo>
                    <a:pt x="279720" y="3440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3033241" y="0"/>
            <a:ext cx="5255260" cy="4265295"/>
            <a:chOff x="13033241" y="0"/>
            <a:chExt cx="5255260" cy="426529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9953" y="0"/>
              <a:ext cx="5098047" cy="42650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659256" y="1534502"/>
              <a:ext cx="2338070" cy="722630"/>
            </a:xfrm>
            <a:custGeom>
              <a:avLst/>
              <a:gdLst/>
              <a:ahLst/>
              <a:cxnLst/>
              <a:rect l="l" t="t" r="r" b="b"/>
              <a:pathLst>
                <a:path w="2338069" h="722630">
                  <a:moveTo>
                    <a:pt x="2337828" y="53086"/>
                  </a:moveTo>
                  <a:lnTo>
                    <a:pt x="2326868" y="16535"/>
                  </a:lnTo>
                  <a:lnTo>
                    <a:pt x="2296261" y="0"/>
                  </a:lnTo>
                  <a:lnTo>
                    <a:pt x="2278062" y="1371"/>
                  </a:lnTo>
                  <a:lnTo>
                    <a:pt x="34290" y="629183"/>
                  </a:lnTo>
                  <a:lnTo>
                    <a:pt x="17513" y="637743"/>
                  </a:lnTo>
                  <a:lnTo>
                    <a:pt x="5702" y="651624"/>
                  </a:lnTo>
                  <a:lnTo>
                    <a:pt x="0" y="668909"/>
                  </a:lnTo>
                  <a:lnTo>
                    <a:pt x="1511" y="687679"/>
                  </a:lnTo>
                  <a:lnTo>
                    <a:pt x="9969" y="704570"/>
                  </a:lnTo>
                  <a:lnTo>
                    <a:pt x="23863" y="716394"/>
                  </a:lnTo>
                  <a:lnTo>
                    <a:pt x="41211" y="722109"/>
                  </a:lnTo>
                  <a:lnTo>
                    <a:pt x="60032" y="720725"/>
                  </a:lnTo>
                  <a:lnTo>
                    <a:pt x="2303538" y="92913"/>
                  </a:lnTo>
                  <a:lnTo>
                    <a:pt x="2320277" y="84340"/>
                  </a:lnTo>
                  <a:lnTo>
                    <a:pt x="2332050" y="70434"/>
                  </a:lnTo>
                  <a:lnTo>
                    <a:pt x="2337828" y="53086"/>
                  </a:lnTo>
                  <a:close/>
                </a:path>
              </a:pathLst>
            </a:custGeom>
            <a:solidFill>
              <a:srgbClr val="4E4A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033241" y="1743333"/>
              <a:ext cx="1080770" cy="1122680"/>
            </a:xfrm>
            <a:custGeom>
              <a:avLst/>
              <a:gdLst/>
              <a:ahLst/>
              <a:cxnLst/>
              <a:rect l="l" t="t" r="r" b="b"/>
              <a:pathLst>
                <a:path w="1080769" h="1122680">
                  <a:moveTo>
                    <a:pt x="272037" y="1122355"/>
                  </a:moveTo>
                  <a:lnTo>
                    <a:pt x="753252" y="993978"/>
                  </a:lnTo>
                  <a:lnTo>
                    <a:pt x="1080294" y="374299"/>
                  </a:lnTo>
                  <a:lnTo>
                    <a:pt x="487717" y="0"/>
                  </a:lnTo>
                  <a:lnTo>
                    <a:pt x="0" y="130002"/>
                  </a:lnTo>
                  <a:lnTo>
                    <a:pt x="486903" y="532740"/>
                  </a:lnTo>
                  <a:lnTo>
                    <a:pt x="272037" y="1122355"/>
                  </a:lnTo>
                  <a:close/>
                </a:path>
              </a:pathLst>
            </a:custGeom>
            <a:solidFill>
              <a:srgbClr val="42AA8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287" y="332232"/>
            <a:ext cx="7202423" cy="192633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65810" y="1996025"/>
            <a:ext cx="12105005" cy="76530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17500"/>
              </a:lnSpc>
              <a:spcBef>
                <a:spcPts val="90"/>
              </a:spcBef>
            </a:pPr>
            <a:r>
              <a:rPr dirty="0" sz="3550" spc="250" b="1">
                <a:latin typeface="Trebuchet MS"/>
                <a:cs typeface="Trebuchet MS"/>
              </a:rPr>
              <a:t>MOvED </a:t>
            </a:r>
            <a:r>
              <a:rPr dirty="0" sz="3550" spc="130" b="1">
                <a:latin typeface="Trebuchet MS"/>
                <a:cs typeface="Trebuchet MS"/>
              </a:rPr>
              <a:t>BY </a:t>
            </a:r>
            <a:r>
              <a:rPr dirty="0" sz="3550" spc="155" b="1">
                <a:latin typeface="Trebuchet MS"/>
                <a:cs typeface="Trebuchet MS"/>
              </a:rPr>
              <a:t>maNY </a:t>
            </a:r>
            <a:r>
              <a:rPr dirty="0" sz="3550" spc="35" b="1">
                <a:latin typeface="Trebuchet MS"/>
                <a:cs typeface="Trebuchet MS"/>
              </a:rPr>
              <a:t>PROBLEmS </a:t>
            </a:r>
            <a:r>
              <a:rPr dirty="0" sz="3550" spc="-10" b="1">
                <a:latin typeface="Trebuchet MS"/>
                <a:cs typeface="Trebuchet MS"/>
              </a:rPr>
              <a:t>THaT </a:t>
            </a:r>
            <a:r>
              <a:rPr dirty="0" sz="3550" spc="130" b="1">
                <a:latin typeface="Trebuchet MS"/>
                <a:cs typeface="Trebuchet MS"/>
              </a:rPr>
              <a:t>wE </a:t>
            </a:r>
            <a:r>
              <a:rPr dirty="0" sz="3550" spc="145" b="1">
                <a:latin typeface="Trebuchet MS"/>
                <a:cs typeface="Trebuchet MS"/>
              </a:rPr>
              <a:t>HavE </a:t>
            </a:r>
            <a:r>
              <a:rPr dirty="0" sz="3550" spc="45" b="1">
                <a:latin typeface="Trebuchet MS"/>
                <a:cs typeface="Trebuchet MS"/>
              </a:rPr>
              <a:t>COmE </a:t>
            </a:r>
            <a:r>
              <a:rPr dirty="0" sz="3550" spc="160" b="1">
                <a:latin typeface="Trebuchet MS"/>
                <a:cs typeface="Trebuchet MS"/>
              </a:rPr>
              <a:t>TO </a:t>
            </a:r>
            <a:r>
              <a:rPr dirty="0" sz="3550" spc="165" b="1">
                <a:latin typeface="Trebuchet MS"/>
                <a:cs typeface="Trebuchet MS"/>
              </a:rPr>
              <a:t> </a:t>
            </a:r>
            <a:r>
              <a:rPr dirty="0" sz="3550" spc="-70" b="1">
                <a:latin typeface="Trebuchet MS"/>
                <a:cs typeface="Trebuchet MS"/>
              </a:rPr>
              <a:t>LIGHT RECENTLY </a:t>
            </a:r>
            <a:r>
              <a:rPr dirty="0" sz="3550" spc="-20" b="1">
                <a:latin typeface="Trebuchet MS"/>
                <a:cs typeface="Trebuchet MS"/>
              </a:rPr>
              <a:t>RELaTED </a:t>
            </a:r>
            <a:r>
              <a:rPr dirty="0" sz="3550" spc="160" b="1">
                <a:latin typeface="Trebuchet MS"/>
                <a:cs typeface="Trebuchet MS"/>
              </a:rPr>
              <a:t>TO </a:t>
            </a:r>
            <a:r>
              <a:rPr dirty="0" sz="3550" spc="250" b="1">
                <a:latin typeface="Trebuchet MS"/>
                <a:cs typeface="Trebuchet MS"/>
              </a:rPr>
              <a:t>COvID </a:t>
            </a:r>
            <a:r>
              <a:rPr dirty="0" sz="3550" spc="135" b="1">
                <a:latin typeface="Trebuchet MS"/>
                <a:cs typeface="Trebuchet MS"/>
              </a:rPr>
              <a:t>vaCCINaTION, </a:t>
            </a:r>
            <a:r>
              <a:rPr dirty="0" sz="3550" spc="130" b="1">
                <a:latin typeface="Trebuchet MS"/>
                <a:cs typeface="Trebuchet MS"/>
              </a:rPr>
              <a:t>wE </a:t>
            </a:r>
            <a:r>
              <a:rPr dirty="0" sz="3550" spc="135" b="1">
                <a:latin typeface="Trebuchet MS"/>
                <a:cs typeface="Trebuchet MS"/>
              </a:rPr>
              <a:t> </a:t>
            </a:r>
            <a:r>
              <a:rPr dirty="0" sz="3550" spc="50" b="1">
                <a:latin typeface="Trebuchet MS"/>
                <a:cs typeface="Trebuchet MS"/>
              </a:rPr>
              <a:t>DECIDED </a:t>
            </a:r>
            <a:r>
              <a:rPr dirty="0" sz="3550" spc="160" b="1">
                <a:latin typeface="Trebuchet MS"/>
                <a:cs typeface="Trebuchet MS"/>
              </a:rPr>
              <a:t>TO </a:t>
            </a:r>
            <a:r>
              <a:rPr dirty="0" sz="3550" spc="15" b="1">
                <a:latin typeface="Trebuchet MS"/>
                <a:cs typeface="Trebuchet MS"/>
              </a:rPr>
              <a:t>maKE </a:t>
            </a:r>
            <a:r>
              <a:rPr dirty="0" sz="3550" spc="450" b="1">
                <a:latin typeface="Trebuchet MS"/>
                <a:cs typeface="Trebuchet MS"/>
              </a:rPr>
              <a:t>a </a:t>
            </a:r>
            <a:r>
              <a:rPr dirty="0" sz="3550" b="1">
                <a:latin typeface="Trebuchet MS"/>
                <a:cs typeface="Trebuchet MS"/>
              </a:rPr>
              <a:t>SmaLL </a:t>
            </a:r>
            <a:r>
              <a:rPr dirty="0" sz="3550" spc="140" b="1">
                <a:latin typeface="Trebuchet MS"/>
                <a:cs typeface="Trebuchet MS"/>
              </a:rPr>
              <a:t>PROGRam </a:t>
            </a:r>
            <a:r>
              <a:rPr dirty="0" sz="3550" spc="-10" b="1">
                <a:latin typeface="Trebuchet MS"/>
                <a:cs typeface="Trebuchet MS"/>
              </a:rPr>
              <a:t>THaT </a:t>
            </a:r>
            <a:r>
              <a:rPr dirty="0" sz="3550" spc="195" b="1">
                <a:latin typeface="Trebuchet MS"/>
                <a:cs typeface="Trebuchet MS"/>
              </a:rPr>
              <a:t>CaN </a:t>
            </a:r>
            <a:r>
              <a:rPr dirty="0" sz="3550" spc="-100" b="1">
                <a:latin typeface="Trebuchet MS"/>
                <a:cs typeface="Trebuchet MS"/>
              </a:rPr>
              <a:t>HELP </a:t>
            </a:r>
            <a:r>
              <a:rPr dirty="0" sz="3550" spc="-95" b="1">
                <a:latin typeface="Trebuchet MS"/>
                <a:cs typeface="Trebuchet MS"/>
              </a:rPr>
              <a:t> </a:t>
            </a:r>
            <a:r>
              <a:rPr dirty="0" sz="3550" spc="280" b="1">
                <a:latin typeface="Trebuchet MS"/>
                <a:cs typeface="Trebuchet MS"/>
              </a:rPr>
              <a:t>aND </a:t>
            </a:r>
            <a:r>
              <a:rPr dirty="0" sz="3550" spc="120" b="1">
                <a:latin typeface="Trebuchet MS"/>
                <a:cs typeface="Trebuchet MS"/>
              </a:rPr>
              <a:t>maNaGE </a:t>
            </a:r>
            <a:r>
              <a:rPr dirty="0" sz="3550" spc="114" b="1">
                <a:latin typeface="Trebuchet MS"/>
                <a:cs typeface="Trebuchet MS"/>
              </a:rPr>
              <a:t>vaCCINES </a:t>
            </a:r>
            <a:r>
              <a:rPr dirty="0" sz="3550" spc="15" b="1">
                <a:latin typeface="Trebuchet MS"/>
                <a:cs typeface="Trebuchet MS"/>
              </a:rPr>
              <a:t>FROm </a:t>
            </a:r>
            <a:r>
              <a:rPr dirty="0" sz="3550" spc="-165" b="1">
                <a:latin typeface="Trebuchet MS"/>
                <a:cs typeface="Trebuchet MS"/>
              </a:rPr>
              <a:t>THE </a:t>
            </a:r>
            <a:r>
              <a:rPr dirty="0" sz="3550" spc="75" b="1">
                <a:latin typeface="Trebuchet MS"/>
                <a:cs typeface="Trebuchet MS"/>
              </a:rPr>
              <a:t>FaCTORY </a:t>
            </a:r>
            <a:r>
              <a:rPr dirty="0" sz="3550" spc="160" b="1">
                <a:latin typeface="Trebuchet MS"/>
                <a:cs typeface="Trebuchet MS"/>
              </a:rPr>
              <a:t>TO </a:t>
            </a:r>
            <a:r>
              <a:rPr dirty="0" sz="3550" spc="-165" b="1">
                <a:latin typeface="Trebuchet MS"/>
                <a:cs typeface="Trebuchet MS"/>
              </a:rPr>
              <a:t>THE </a:t>
            </a:r>
            <a:r>
              <a:rPr dirty="0" sz="3550" spc="-160" b="1">
                <a:latin typeface="Trebuchet MS"/>
                <a:cs typeface="Trebuchet MS"/>
              </a:rPr>
              <a:t> </a:t>
            </a:r>
            <a:r>
              <a:rPr dirty="0" sz="3550" spc="25" b="1">
                <a:latin typeface="Trebuchet MS"/>
                <a:cs typeface="Trebuchet MS"/>
              </a:rPr>
              <a:t>FRONT </a:t>
            </a:r>
            <a:r>
              <a:rPr dirty="0" sz="3550" spc="-45" b="1">
                <a:latin typeface="Trebuchet MS"/>
                <a:cs typeface="Trebuchet MS"/>
              </a:rPr>
              <a:t>LINE </a:t>
            </a:r>
            <a:r>
              <a:rPr dirty="0" sz="3550" spc="75" b="1">
                <a:latin typeface="Trebuchet MS"/>
                <a:cs typeface="Trebuchet MS"/>
              </a:rPr>
              <a:t>wITH </a:t>
            </a:r>
            <a:r>
              <a:rPr dirty="0" sz="3550" spc="-10" b="1">
                <a:latin typeface="Trebuchet MS"/>
                <a:cs typeface="Trebuchet MS"/>
              </a:rPr>
              <a:t>SPEED </a:t>
            </a:r>
            <a:r>
              <a:rPr dirty="0" sz="3550" spc="15" b="1">
                <a:latin typeface="Trebuchet MS"/>
                <a:cs typeface="Trebuchet MS"/>
              </a:rPr>
              <a:t>SCaLE </a:t>
            </a:r>
            <a:r>
              <a:rPr dirty="0" sz="3550" spc="280" b="1">
                <a:latin typeface="Trebuchet MS"/>
                <a:cs typeface="Trebuchet MS"/>
              </a:rPr>
              <a:t>aND </a:t>
            </a:r>
            <a:r>
              <a:rPr dirty="0" sz="3550" spc="-30" b="1">
                <a:latin typeface="Trebuchet MS"/>
                <a:cs typeface="Trebuchet MS"/>
              </a:rPr>
              <a:t>FLEXIBILITY.OUR </a:t>
            </a:r>
            <a:r>
              <a:rPr dirty="0" sz="3550" spc="-25" b="1">
                <a:latin typeface="Trebuchet MS"/>
                <a:cs typeface="Trebuchet MS"/>
              </a:rPr>
              <a:t> </a:t>
            </a:r>
            <a:r>
              <a:rPr dirty="0" sz="3550" spc="135" b="1">
                <a:latin typeface="Trebuchet MS"/>
                <a:cs typeface="Trebuchet MS"/>
              </a:rPr>
              <a:t>PROGRamS </a:t>
            </a:r>
            <a:r>
              <a:rPr dirty="0" sz="3550" spc="45" b="1">
                <a:latin typeface="Trebuchet MS"/>
                <a:cs typeface="Trebuchet MS"/>
              </a:rPr>
              <a:t>wILL </a:t>
            </a:r>
            <a:r>
              <a:rPr dirty="0" sz="3550" spc="-100" b="1">
                <a:latin typeface="Trebuchet MS"/>
                <a:cs typeface="Trebuchet MS"/>
              </a:rPr>
              <a:t>HELP </a:t>
            </a:r>
            <a:r>
              <a:rPr dirty="0" sz="3550" spc="-15" b="1">
                <a:latin typeface="Trebuchet MS"/>
                <a:cs typeface="Trebuchet MS"/>
              </a:rPr>
              <a:t>CITIZENS </a:t>
            </a:r>
            <a:r>
              <a:rPr dirty="0" sz="3550" spc="160" b="1">
                <a:latin typeface="Trebuchet MS"/>
                <a:cs typeface="Trebuchet MS"/>
              </a:rPr>
              <a:t>TO </a:t>
            </a:r>
            <a:r>
              <a:rPr dirty="0" sz="3550" spc="65" b="1">
                <a:latin typeface="Trebuchet MS"/>
                <a:cs typeface="Trebuchet MS"/>
              </a:rPr>
              <a:t>REmOvE OBSTaCLES </a:t>
            </a:r>
            <a:r>
              <a:rPr dirty="0" sz="3550" spc="-1055" b="1">
                <a:latin typeface="Trebuchet MS"/>
                <a:cs typeface="Trebuchet MS"/>
              </a:rPr>
              <a:t> </a:t>
            </a:r>
            <a:r>
              <a:rPr dirty="0" sz="3550" spc="160" b="1">
                <a:latin typeface="Trebuchet MS"/>
                <a:cs typeface="Trebuchet MS"/>
              </a:rPr>
              <a:t>TO </a:t>
            </a:r>
            <a:r>
              <a:rPr dirty="0" sz="3550" spc="65" b="1">
                <a:latin typeface="Trebuchet MS"/>
                <a:cs typeface="Trebuchet MS"/>
              </a:rPr>
              <a:t>QUICKLY </a:t>
            </a:r>
            <a:r>
              <a:rPr dirty="0" sz="3550" spc="-135" b="1">
                <a:latin typeface="Trebuchet MS"/>
                <a:cs typeface="Trebuchet MS"/>
              </a:rPr>
              <a:t>GET </a:t>
            </a:r>
            <a:r>
              <a:rPr dirty="0" sz="3550" spc="114" b="1">
                <a:latin typeface="Trebuchet MS"/>
                <a:cs typeface="Trebuchet MS"/>
              </a:rPr>
              <a:t>vaCCINES </a:t>
            </a:r>
            <a:r>
              <a:rPr dirty="0" sz="3550" spc="75" b="1">
                <a:latin typeface="Trebuchet MS"/>
                <a:cs typeface="Trebuchet MS"/>
              </a:rPr>
              <a:t>wITH </a:t>
            </a:r>
            <a:r>
              <a:rPr dirty="0" sz="3550" spc="135" b="1">
                <a:latin typeface="Trebuchet MS"/>
                <a:cs typeface="Trebuchet MS"/>
              </a:rPr>
              <a:t>NEw </a:t>
            </a:r>
            <a:r>
              <a:rPr dirty="0" sz="3550" spc="20" b="1">
                <a:latin typeface="Trebuchet MS"/>
                <a:cs typeface="Trebuchet MS"/>
              </a:rPr>
              <a:t>PLaTFORm </a:t>
            </a:r>
            <a:r>
              <a:rPr dirty="0" sz="3550" spc="25" b="1">
                <a:latin typeface="Trebuchet MS"/>
                <a:cs typeface="Trebuchet MS"/>
              </a:rPr>
              <a:t> </a:t>
            </a:r>
            <a:r>
              <a:rPr dirty="0" sz="3550" spc="50" b="1">
                <a:latin typeface="Trebuchet MS"/>
                <a:cs typeface="Trebuchet MS"/>
              </a:rPr>
              <a:t>CONNECT</a:t>
            </a:r>
            <a:r>
              <a:rPr dirty="0" sz="3550" spc="-65" b="1">
                <a:latin typeface="Trebuchet MS"/>
                <a:cs typeface="Trebuchet MS"/>
              </a:rPr>
              <a:t> </a:t>
            </a:r>
            <a:r>
              <a:rPr dirty="0" sz="3550" spc="170" b="1">
                <a:latin typeface="Trebuchet MS"/>
                <a:cs typeface="Trebuchet MS"/>
              </a:rPr>
              <a:t>wORKFLOwS</a:t>
            </a:r>
            <a:r>
              <a:rPr dirty="0" sz="3550" spc="-65" b="1">
                <a:latin typeface="Trebuchet MS"/>
                <a:cs typeface="Trebuchet MS"/>
              </a:rPr>
              <a:t> </a:t>
            </a:r>
            <a:r>
              <a:rPr dirty="0" sz="3550" spc="190" b="1">
                <a:latin typeface="Trebuchet MS"/>
                <a:cs typeface="Trebuchet MS"/>
              </a:rPr>
              <a:t>aCROSS</a:t>
            </a:r>
            <a:r>
              <a:rPr dirty="0" sz="3550" spc="-60" b="1">
                <a:latin typeface="Trebuchet MS"/>
                <a:cs typeface="Trebuchet MS"/>
              </a:rPr>
              <a:t> </a:t>
            </a:r>
            <a:r>
              <a:rPr dirty="0" sz="3550" spc="-25" b="1">
                <a:latin typeface="Trebuchet MS"/>
                <a:cs typeface="Trebuchet MS"/>
              </a:rPr>
              <a:t>SYSTEmS</a:t>
            </a:r>
            <a:r>
              <a:rPr dirty="0" sz="3550" spc="-65" b="1">
                <a:latin typeface="Trebuchet MS"/>
                <a:cs typeface="Trebuchet MS"/>
              </a:rPr>
              <a:t> </a:t>
            </a:r>
            <a:r>
              <a:rPr dirty="0" sz="3550" spc="65" b="1">
                <a:latin typeface="Trebuchet MS"/>
                <a:cs typeface="Trebuchet MS"/>
              </a:rPr>
              <a:t>FOR</a:t>
            </a:r>
            <a:r>
              <a:rPr dirty="0" sz="3550" spc="-60" b="1">
                <a:latin typeface="Trebuchet MS"/>
                <a:cs typeface="Trebuchet MS"/>
              </a:rPr>
              <a:t> </a:t>
            </a:r>
            <a:r>
              <a:rPr dirty="0" sz="3550" spc="-125" b="1">
                <a:latin typeface="Trebuchet MS"/>
                <a:cs typeface="Trebuchet MS"/>
              </a:rPr>
              <a:t>EFFECTIvE </a:t>
            </a:r>
            <a:r>
              <a:rPr dirty="0" sz="3550" spc="-1055" b="1">
                <a:latin typeface="Trebuchet MS"/>
                <a:cs typeface="Trebuchet MS"/>
              </a:rPr>
              <a:t> </a:t>
            </a:r>
            <a:r>
              <a:rPr dirty="0" sz="3550" spc="120" b="1">
                <a:latin typeface="Trebuchet MS"/>
                <a:cs typeface="Trebuchet MS"/>
              </a:rPr>
              <a:t>vaCCINE </a:t>
            </a:r>
            <a:r>
              <a:rPr dirty="0" sz="3550" spc="80" b="1">
                <a:latin typeface="Trebuchet MS"/>
                <a:cs typeface="Trebuchet MS"/>
              </a:rPr>
              <a:t>DISTRIBUTION </a:t>
            </a:r>
            <a:r>
              <a:rPr dirty="0" sz="3550" spc="280" b="1">
                <a:latin typeface="Trebuchet MS"/>
                <a:cs typeface="Trebuchet MS"/>
              </a:rPr>
              <a:t>aND </a:t>
            </a:r>
            <a:r>
              <a:rPr dirty="0" sz="3550" spc="75" b="1">
                <a:latin typeface="Trebuchet MS"/>
                <a:cs typeface="Trebuchet MS"/>
              </a:rPr>
              <a:t>mONITORING. </a:t>
            </a:r>
            <a:r>
              <a:rPr dirty="0" sz="3550" spc="-165" b="1">
                <a:latin typeface="Trebuchet MS"/>
                <a:cs typeface="Trebuchet MS"/>
              </a:rPr>
              <a:t>THE </a:t>
            </a:r>
            <a:r>
              <a:rPr dirty="0" sz="3550" spc="-160" b="1">
                <a:latin typeface="Trebuchet MS"/>
                <a:cs typeface="Trebuchet MS"/>
              </a:rPr>
              <a:t> </a:t>
            </a:r>
            <a:r>
              <a:rPr dirty="0" sz="3550" spc="80" b="1">
                <a:latin typeface="Trebuchet MS"/>
                <a:cs typeface="Trebuchet MS"/>
              </a:rPr>
              <a:t>COmPLaINTS </a:t>
            </a:r>
            <a:r>
              <a:rPr dirty="0" sz="3550" spc="-10" b="1">
                <a:latin typeface="Trebuchet MS"/>
                <a:cs typeface="Trebuchet MS"/>
              </a:rPr>
              <a:t>THaT </a:t>
            </a:r>
            <a:r>
              <a:rPr dirty="0" sz="3550" spc="50" b="1">
                <a:latin typeface="Trebuchet MS"/>
                <a:cs typeface="Trebuchet MS"/>
              </a:rPr>
              <a:t>GOvERNmENT </a:t>
            </a:r>
            <a:r>
              <a:rPr dirty="0" sz="3550" spc="-40" b="1">
                <a:latin typeface="Trebuchet MS"/>
                <a:cs typeface="Trebuchet MS"/>
              </a:rPr>
              <a:t>FaCE </a:t>
            </a:r>
            <a:r>
              <a:rPr dirty="0" sz="3550" spc="85" b="1">
                <a:latin typeface="Trebuchet MS"/>
                <a:cs typeface="Trebuchet MS"/>
              </a:rPr>
              <a:t>OF </a:t>
            </a:r>
            <a:r>
              <a:rPr dirty="0" sz="3550" spc="-50" b="1">
                <a:latin typeface="Trebuchet MS"/>
                <a:cs typeface="Trebuchet MS"/>
              </a:rPr>
              <a:t>LImITED </a:t>
            </a:r>
            <a:r>
              <a:rPr dirty="0" sz="3550" spc="-45" b="1">
                <a:latin typeface="Trebuchet MS"/>
                <a:cs typeface="Trebuchet MS"/>
              </a:rPr>
              <a:t> </a:t>
            </a:r>
            <a:r>
              <a:rPr dirty="0" sz="3550" spc="120" b="1">
                <a:latin typeface="Trebuchet MS"/>
                <a:cs typeface="Trebuchet MS"/>
              </a:rPr>
              <a:t>vaCCINE </a:t>
            </a:r>
            <a:r>
              <a:rPr dirty="0" sz="3550" spc="25" b="1">
                <a:latin typeface="Trebuchet MS"/>
                <a:cs typeface="Trebuchet MS"/>
              </a:rPr>
              <a:t>SUPPLY </a:t>
            </a:r>
            <a:r>
              <a:rPr dirty="0" sz="3550" spc="105" b="1">
                <a:latin typeface="Trebuchet MS"/>
                <a:cs typeface="Trebuchet MS"/>
              </a:rPr>
              <a:t>mOTIvaTED </a:t>
            </a:r>
            <a:r>
              <a:rPr dirty="0" sz="3550" spc="35" b="1">
                <a:latin typeface="Trebuchet MS"/>
                <a:cs typeface="Trebuchet MS"/>
              </a:rPr>
              <a:t>US </a:t>
            </a:r>
            <a:r>
              <a:rPr dirty="0" sz="3550" spc="160" b="1">
                <a:latin typeface="Trebuchet MS"/>
                <a:cs typeface="Trebuchet MS"/>
              </a:rPr>
              <a:t>TO </a:t>
            </a:r>
            <a:r>
              <a:rPr dirty="0" sz="3550" spc="15" b="1">
                <a:latin typeface="Trebuchet MS"/>
                <a:cs typeface="Trebuchet MS"/>
              </a:rPr>
              <a:t>maKE </a:t>
            </a:r>
            <a:r>
              <a:rPr dirty="0" sz="3550" spc="450" b="1">
                <a:latin typeface="Trebuchet MS"/>
                <a:cs typeface="Trebuchet MS"/>
              </a:rPr>
              <a:t>a </a:t>
            </a:r>
            <a:r>
              <a:rPr dirty="0" sz="3550" spc="140" b="1">
                <a:latin typeface="Trebuchet MS"/>
                <a:cs typeface="Trebuchet MS"/>
              </a:rPr>
              <a:t>PROGRam </a:t>
            </a:r>
            <a:r>
              <a:rPr dirty="0" sz="3550" spc="145" b="1">
                <a:latin typeface="Trebuchet MS"/>
                <a:cs typeface="Trebuchet MS"/>
              </a:rPr>
              <a:t> </a:t>
            </a:r>
            <a:r>
              <a:rPr dirty="0" sz="3550" spc="35" b="1">
                <a:latin typeface="Trebuchet MS"/>
                <a:cs typeface="Trebuchet MS"/>
              </a:rPr>
              <a:t>wHEREIN</a:t>
            </a:r>
            <a:r>
              <a:rPr dirty="0" sz="3550" spc="-60" b="1">
                <a:latin typeface="Trebuchet MS"/>
                <a:cs typeface="Trebuchet MS"/>
              </a:rPr>
              <a:t> </a:t>
            </a:r>
            <a:r>
              <a:rPr dirty="0" sz="3550" spc="10" b="1">
                <a:latin typeface="Trebuchet MS"/>
                <a:cs typeface="Trebuchet MS"/>
              </a:rPr>
              <a:t>PEOPLE</a:t>
            </a:r>
            <a:r>
              <a:rPr dirty="0" sz="3550" spc="-55" b="1">
                <a:latin typeface="Trebuchet MS"/>
                <a:cs typeface="Trebuchet MS"/>
              </a:rPr>
              <a:t> </a:t>
            </a:r>
            <a:r>
              <a:rPr dirty="0" sz="3550" spc="-135" b="1">
                <a:latin typeface="Trebuchet MS"/>
                <a:cs typeface="Trebuchet MS"/>
              </a:rPr>
              <a:t>GET</a:t>
            </a:r>
            <a:r>
              <a:rPr dirty="0" sz="3550" spc="-55" b="1">
                <a:latin typeface="Trebuchet MS"/>
                <a:cs typeface="Trebuchet MS"/>
              </a:rPr>
              <a:t> </a:t>
            </a:r>
            <a:r>
              <a:rPr dirty="0" sz="3550" spc="-165" b="1">
                <a:latin typeface="Trebuchet MS"/>
                <a:cs typeface="Trebuchet MS"/>
              </a:rPr>
              <a:t>THE</a:t>
            </a:r>
            <a:r>
              <a:rPr dirty="0" sz="3550" spc="-60" b="1">
                <a:latin typeface="Trebuchet MS"/>
                <a:cs typeface="Trebuchet MS"/>
              </a:rPr>
              <a:t> </a:t>
            </a:r>
            <a:r>
              <a:rPr dirty="0" sz="3550" spc="-5" b="1">
                <a:latin typeface="Trebuchet MS"/>
                <a:cs typeface="Trebuchet MS"/>
              </a:rPr>
              <a:t>SUPPLIES</a:t>
            </a:r>
            <a:r>
              <a:rPr dirty="0" sz="3550" spc="-55" b="1">
                <a:latin typeface="Trebuchet MS"/>
                <a:cs typeface="Trebuchet MS"/>
              </a:rPr>
              <a:t> </a:t>
            </a:r>
            <a:r>
              <a:rPr dirty="0" sz="3550" spc="114" b="1">
                <a:latin typeface="Trebuchet MS"/>
                <a:cs typeface="Trebuchet MS"/>
              </a:rPr>
              <a:t>aT</a:t>
            </a:r>
            <a:r>
              <a:rPr dirty="0" sz="3550" spc="-55" b="1">
                <a:latin typeface="Trebuchet MS"/>
                <a:cs typeface="Trebuchet MS"/>
              </a:rPr>
              <a:t> </a:t>
            </a:r>
            <a:r>
              <a:rPr dirty="0" sz="3550" spc="-25" b="1">
                <a:latin typeface="Trebuchet MS"/>
                <a:cs typeface="Trebuchet MS"/>
              </a:rPr>
              <a:t>RIGHT</a:t>
            </a:r>
            <a:r>
              <a:rPr dirty="0" sz="3550" spc="-60" b="1">
                <a:latin typeface="Trebuchet MS"/>
                <a:cs typeface="Trebuchet MS"/>
              </a:rPr>
              <a:t> </a:t>
            </a:r>
            <a:r>
              <a:rPr dirty="0" sz="3550" spc="-114" b="1">
                <a:latin typeface="Trebuchet MS"/>
                <a:cs typeface="Trebuchet MS"/>
              </a:rPr>
              <a:t>TImE</a:t>
            </a:r>
            <a:endParaRPr sz="3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B646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277096" y="2562260"/>
            <a:ext cx="15760700" cy="7724775"/>
            <a:chOff x="2277096" y="2562260"/>
            <a:chExt cx="15760700" cy="7724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096" y="2562260"/>
              <a:ext cx="13470880" cy="74113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102720" y="8791585"/>
              <a:ext cx="3935095" cy="1495425"/>
            </a:xfrm>
            <a:custGeom>
              <a:avLst/>
              <a:gdLst/>
              <a:ahLst/>
              <a:cxnLst/>
              <a:rect l="l" t="t" r="r" b="b"/>
              <a:pathLst>
                <a:path w="3935094" h="1495425">
                  <a:moveTo>
                    <a:pt x="3934651" y="1495414"/>
                  </a:moveTo>
                  <a:lnTo>
                    <a:pt x="100868" y="1495414"/>
                  </a:lnTo>
                  <a:lnTo>
                    <a:pt x="0" y="329104"/>
                  </a:lnTo>
                  <a:lnTo>
                    <a:pt x="3805319" y="0"/>
                  </a:lnTo>
                  <a:lnTo>
                    <a:pt x="3934651" y="1495414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6144094"/>
            <a:ext cx="1658620" cy="4029710"/>
          </a:xfrm>
          <a:custGeom>
            <a:avLst/>
            <a:gdLst/>
            <a:ahLst/>
            <a:cxnLst/>
            <a:rect l="l" t="t" r="r" b="b"/>
            <a:pathLst>
              <a:path w="1658620" h="4029709">
                <a:moveTo>
                  <a:pt x="0" y="0"/>
                </a:moveTo>
                <a:lnTo>
                  <a:pt x="1658113" y="253960"/>
                </a:lnTo>
                <a:lnTo>
                  <a:pt x="1079848" y="4029458"/>
                </a:lnTo>
                <a:lnTo>
                  <a:pt x="0" y="38640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330297" y="9016171"/>
            <a:ext cx="3498215" cy="1271270"/>
          </a:xfrm>
          <a:custGeom>
            <a:avLst/>
            <a:gdLst/>
            <a:ahLst/>
            <a:cxnLst/>
            <a:rect l="l" t="t" r="r" b="b"/>
            <a:pathLst>
              <a:path w="3498215" h="1271270">
                <a:moveTo>
                  <a:pt x="84568" y="1270828"/>
                </a:moveTo>
                <a:lnTo>
                  <a:pt x="0" y="292993"/>
                </a:lnTo>
                <a:lnTo>
                  <a:pt x="3387778" y="0"/>
                </a:lnTo>
                <a:lnTo>
                  <a:pt x="3497686" y="1270828"/>
                </a:lnTo>
                <a:lnTo>
                  <a:pt x="3391239" y="1270828"/>
                </a:lnTo>
                <a:lnTo>
                  <a:pt x="3291259" y="114795"/>
                </a:lnTo>
                <a:lnTo>
                  <a:pt x="117043" y="389318"/>
                </a:lnTo>
                <a:lnTo>
                  <a:pt x="193281" y="1270828"/>
                </a:lnTo>
                <a:lnTo>
                  <a:pt x="84568" y="12708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6357040"/>
            <a:ext cx="1421765" cy="3579495"/>
          </a:xfrm>
          <a:custGeom>
            <a:avLst/>
            <a:gdLst/>
            <a:ahLst/>
            <a:cxnLst/>
            <a:rect l="l" t="t" r="r" b="b"/>
            <a:pathLst>
              <a:path w="1421765" h="3579495">
                <a:moveTo>
                  <a:pt x="0" y="0"/>
                </a:moveTo>
                <a:lnTo>
                  <a:pt x="1421377" y="217701"/>
                </a:lnTo>
                <a:lnTo>
                  <a:pt x="906563" y="3578930"/>
                </a:lnTo>
                <a:lnTo>
                  <a:pt x="0" y="3440078"/>
                </a:lnTo>
                <a:lnTo>
                  <a:pt x="0" y="3332790"/>
                </a:lnTo>
                <a:lnTo>
                  <a:pt x="817789" y="3458044"/>
                </a:lnTo>
                <a:lnTo>
                  <a:pt x="1300150" y="308705"/>
                </a:lnTo>
                <a:lnTo>
                  <a:pt x="0" y="1095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439332" y="6181769"/>
            <a:ext cx="1849120" cy="3140075"/>
          </a:xfrm>
          <a:custGeom>
            <a:avLst/>
            <a:gdLst/>
            <a:ahLst/>
            <a:cxnLst/>
            <a:rect l="l" t="t" r="r" b="b"/>
            <a:pathLst>
              <a:path w="1849119" h="3140075">
                <a:moveTo>
                  <a:pt x="1848666" y="3002014"/>
                </a:moveTo>
                <a:lnTo>
                  <a:pt x="257703" y="3139609"/>
                </a:lnTo>
                <a:lnTo>
                  <a:pt x="0" y="159882"/>
                </a:lnTo>
                <a:lnTo>
                  <a:pt x="1848666" y="0"/>
                </a:lnTo>
                <a:lnTo>
                  <a:pt x="1848666" y="300201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4109" y="8871731"/>
            <a:ext cx="3173730" cy="1415415"/>
          </a:xfrm>
          <a:custGeom>
            <a:avLst/>
            <a:gdLst/>
            <a:ahLst/>
            <a:cxnLst/>
            <a:rect l="l" t="t" r="r" b="b"/>
            <a:pathLst>
              <a:path w="3173729" h="1415415">
                <a:moveTo>
                  <a:pt x="0" y="1415268"/>
                </a:moveTo>
                <a:lnTo>
                  <a:pt x="216766" y="0"/>
                </a:lnTo>
                <a:lnTo>
                  <a:pt x="3173140" y="452805"/>
                </a:lnTo>
                <a:lnTo>
                  <a:pt x="3025727" y="1415268"/>
                </a:lnTo>
                <a:lnTo>
                  <a:pt x="0" y="1415268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614748" y="6344842"/>
            <a:ext cx="1673860" cy="2802255"/>
          </a:xfrm>
          <a:custGeom>
            <a:avLst/>
            <a:gdLst/>
            <a:ahLst/>
            <a:cxnLst/>
            <a:rect l="l" t="t" r="r" b="b"/>
            <a:pathLst>
              <a:path w="1673859" h="2802254">
                <a:moveTo>
                  <a:pt x="229798" y="2801793"/>
                </a:moveTo>
                <a:lnTo>
                  <a:pt x="0" y="144711"/>
                </a:lnTo>
                <a:lnTo>
                  <a:pt x="1673250" y="0"/>
                </a:lnTo>
                <a:lnTo>
                  <a:pt x="1673250" y="83488"/>
                </a:lnTo>
                <a:lnTo>
                  <a:pt x="91798" y="220260"/>
                </a:lnTo>
                <a:lnTo>
                  <a:pt x="314430" y="2794473"/>
                </a:lnTo>
                <a:lnTo>
                  <a:pt x="229798" y="2801793"/>
                </a:lnTo>
                <a:close/>
              </a:path>
              <a:path w="1673859" h="2802254">
                <a:moveTo>
                  <a:pt x="314430" y="2794473"/>
                </a:moveTo>
                <a:lnTo>
                  <a:pt x="307111" y="2709842"/>
                </a:lnTo>
                <a:lnTo>
                  <a:pt x="1673250" y="2591690"/>
                </a:lnTo>
                <a:lnTo>
                  <a:pt x="1673250" y="2676955"/>
                </a:lnTo>
                <a:lnTo>
                  <a:pt x="314430" y="2794473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7421" y="9056320"/>
            <a:ext cx="2825115" cy="1231265"/>
          </a:xfrm>
          <a:custGeom>
            <a:avLst/>
            <a:gdLst/>
            <a:ahLst/>
            <a:cxnLst/>
            <a:rect l="l" t="t" r="r" b="b"/>
            <a:pathLst>
              <a:path w="2825115" h="1231265">
                <a:moveTo>
                  <a:pt x="175633" y="83968"/>
                </a:moveTo>
                <a:lnTo>
                  <a:pt x="259601" y="96829"/>
                </a:lnTo>
                <a:lnTo>
                  <a:pt x="85938" y="1230679"/>
                </a:lnTo>
                <a:lnTo>
                  <a:pt x="0" y="1230679"/>
                </a:lnTo>
                <a:lnTo>
                  <a:pt x="175633" y="83968"/>
                </a:lnTo>
                <a:close/>
              </a:path>
              <a:path w="2825115" h="1231265">
                <a:moveTo>
                  <a:pt x="188494" y="0"/>
                </a:moveTo>
                <a:lnTo>
                  <a:pt x="2824751" y="403775"/>
                </a:lnTo>
                <a:lnTo>
                  <a:pt x="2698100" y="1230679"/>
                </a:lnTo>
                <a:lnTo>
                  <a:pt x="2613953" y="1230679"/>
                </a:lnTo>
                <a:lnTo>
                  <a:pt x="2729671" y="475151"/>
                </a:lnTo>
                <a:lnTo>
                  <a:pt x="175633" y="83968"/>
                </a:lnTo>
                <a:lnTo>
                  <a:pt x="188494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971428" y="7404034"/>
            <a:ext cx="2317115" cy="2883535"/>
          </a:xfrm>
          <a:custGeom>
            <a:avLst/>
            <a:gdLst/>
            <a:ahLst/>
            <a:cxnLst/>
            <a:rect l="l" t="t" r="r" b="b"/>
            <a:pathLst>
              <a:path w="2317115" h="2883534">
                <a:moveTo>
                  <a:pt x="2316570" y="2882965"/>
                </a:moveTo>
                <a:lnTo>
                  <a:pt x="232007" y="2882965"/>
                </a:lnTo>
                <a:lnTo>
                  <a:pt x="0" y="200349"/>
                </a:lnTo>
                <a:lnTo>
                  <a:pt x="2316570" y="0"/>
                </a:lnTo>
                <a:lnTo>
                  <a:pt x="2316570" y="2882965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8159738"/>
            <a:ext cx="2691130" cy="2127885"/>
          </a:xfrm>
          <a:custGeom>
            <a:avLst/>
            <a:gdLst/>
            <a:ahLst/>
            <a:cxnLst/>
            <a:rect l="l" t="t" r="r" b="b"/>
            <a:pathLst>
              <a:path w="2691130" h="2127884">
                <a:moveTo>
                  <a:pt x="0" y="0"/>
                </a:moveTo>
                <a:lnTo>
                  <a:pt x="2690665" y="412109"/>
                </a:lnTo>
                <a:lnTo>
                  <a:pt x="2427968" y="2127261"/>
                </a:lnTo>
                <a:lnTo>
                  <a:pt x="0" y="21272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019513" y="7448618"/>
            <a:ext cx="2268855" cy="2838450"/>
          </a:xfrm>
          <a:custGeom>
            <a:avLst/>
            <a:gdLst/>
            <a:ahLst/>
            <a:cxnLst/>
            <a:rect l="l" t="t" r="r" b="b"/>
            <a:pathLst>
              <a:path w="2268855" h="2838450">
                <a:moveTo>
                  <a:pt x="2268485" y="2838381"/>
                </a:moveTo>
                <a:lnTo>
                  <a:pt x="228511" y="2838381"/>
                </a:lnTo>
                <a:lnTo>
                  <a:pt x="0" y="196191"/>
                </a:lnTo>
                <a:lnTo>
                  <a:pt x="2268485" y="0"/>
                </a:lnTo>
                <a:lnTo>
                  <a:pt x="2268485" y="2838381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8204677"/>
            <a:ext cx="2640330" cy="2082800"/>
          </a:xfrm>
          <a:custGeom>
            <a:avLst/>
            <a:gdLst/>
            <a:ahLst/>
            <a:cxnLst/>
            <a:rect l="l" t="t" r="r" b="b"/>
            <a:pathLst>
              <a:path w="2640330" h="2082800">
                <a:moveTo>
                  <a:pt x="0" y="0"/>
                </a:moveTo>
                <a:lnTo>
                  <a:pt x="2640030" y="404353"/>
                </a:lnTo>
                <a:lnTo>
                  <a:pt x="2383028" y="2082322"/>
                </a:lnTo>
                <a:lnTo>
                  <a:pt x="0" y="2082322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213957" y="7626451"/>
            <a:ext cx="2074545" cy="2660650"/>
          </a:xfrm>
          <a:custGeom>
            <a:avLst/>
            <a:gdLst/>
            <a:ahLst/>
            <a:cxnLst/>
            <a:rect l="l" t="t" r="r" b="b"/>
            <a:pathLst>
              <a:path w="2074544" h="2660650">
                <a:moveTo>
                  <a:pt x="214585" y="2660547"/>
                </a:moveTo>
                <a:lnTo>
                  <a:pt x="0" y="179374"/>
                </a:lnTo>
                <a:lnTo>
                  <a:pt x="2074041" y="0"/>
                </a:lnTo>
                <a:lnTo>
                  <a:pt x="2074041" y="90942"/>
                </a:lnTo>
                <a:lnTo>
                  <a:pt x="99994" y="261668"/>
                </a:lnTo>
                <a:lnTo>
                  <a:pt x="307463" y="2660547"/>
                </a:lnTo>
                <a:lnTo>
                  <a:pt x="214585" y="26605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209863" y="2"/>
            <a:ext cx="5078730" cy="925194"/>
          </a:xfrm>
          <a:custGeom>
            <a:avLst/>
            <a:gdLst/>
            <a:ahLst/>
            <a:cxnLst/>
            <a:rect l="l" t="t" r="r" b="b"/>
            <a:pathLst>
              <a:path w="5078730" h="925194">
                <a:moveTo>
                  <a:pt x="1949105" y="551017"/>
                </a:moveTo>
                <a:lnTo>
                  <a:pt x="1970030" y="551017"/>
                </a:lnTo>
                <a:lnTo>
                  <a:pt x="1571311" y="1558"/>
                </a:lnTo>
                <a:lnTo>
                  <a:pt x="1572439" y="0"/>
                </a:lnTo>
                <a:lnTo>
                  <a:pt x="0" y="0"/>
                </a:lnTo>
                <a:lnTo>
                  <a:pt x="0" y="8812"/>
                </a:lnTo>
                <a:lnTo>
                  <a:pt x="1555000" y="8812"/>
                </a:lnTo>
                <a:lnTo>
                  <a:pt x="1949105" y="551017"/>
                </a:lnTo>
                <a:close/>
              </a:path>
              <a:path w="5078730" h="925194">
                <a:moveTo>
                  <a:pt x="4108608" y="924576"/>
                </a:moveTo>
                <a:lnTo>
                  <a:pt x="5078135" y="924576"/>
                </a:lnTo>
                <a:lnTo>
                  <a:pt x="5078135" y="908256"/>
                </a:lnTo>
                <a:lnTo>
                  <a:pt x="4115858" y="908256"/>
                </a:lnTo>
                <a:lnTo>
                  <a:pt x="3751575" y="560084"/>
                </a:lnTo>
                <a:lnTo>
                  <a:pt x="4115858" y="211912"/>
                </a:lnTo>
                <a:lnTo>
                  <a:pt x="5078135" y="211912"/>
                </a:lnTo>
                <a:lnTo>
                  <a:pt x="5078135" y="193778"/>
                </a:lnTo>
                <a:lnTo>
                  <a:pt x="4108608" y="193778"/>
                </a:lnTo>
                <a:lnTo>
                  <a:pt x="3737076" y="551017"/>
                </a:lnTo>
                <a:lnTo>
                  <a:pt x="1949105" y="551017"/>
                </a:lnTo>
                <a:lnTo>
                  <a:pt x="1960968" y="567338"/>
                </a:lnTo>
                <a:lnTo>
                  <a:pt x="3737076" y="567338"/>
                </a:lnTo>
                <a:lnTo>
                  <a:pt x="4108608" y="924576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2"/>
            <a:ext cx="5078095" cy="925194"/>
          </a:xfrm>
          <a:custGeom>
            <a:avLst/>
            <a:gdLst/>
            <a:ahLst/>
            <a:cxnLst/>
            <a:rect l="l" t="t" r="r" b="b"/>
            <a:pathLst>
              <a:path w="5078095" h="925194">
                <a:moveTo>
                  <a:pt x="3128972" y="551017"/>
                </a:moveTo>
                <a:lnTo>
                  <a:pt x="3108047" y="551017"/>
                </a:lnTo>
                <a:lnTo>
                  <a:pt x="3506765" y="1558"/>
                </a:lnTo>
                <a:lnTo>
                  <a:pt x="3505638" y="0"/>
                </a:lnTo>
                <a:lnTo>
                  <a:pt x="5078077" y="0"/>
                </a:lnTo>
                <a:lnTo>
                  <a:pt x="5078077" y="8812"/>
                </a:lnTo>
                <a:lnTo>
                  <a:pt x="3523077" y="8812"/>
                </a:lnTo>
                <a:lnTo>
                  <a:pt x="3128972" y="551017"/>
                </a:lnTo>
                <a:close/>
              </a:path>
              <a:path w="5078095" h="925194">
                <a:moveTo>
                  <a:pt x="969469" y="924576"/>
                </a:moveTo>
                <a:lnTo>
                  <a:pt x="0" y="924576"/>
                </a:lnTo>
                <a:lnTo>
                  <a:pt x="0" y="908256"/>
                </a:lnTo>
                <a:lnTo>
                  <a:pt x="962219" y="908256"/>
                </a:lnTo>
                <a:lnTo>
                  <a:pt x="1326502" y="560084"/>
                </a:lnTo>
                <a:lnTo>
                  <a:pt x="962219" y="211912"/>
                </a:lnTo>
                <a:lnTo>
                  <a:pt x="0" y="211912"/>
                </a:lnTo>
                <a:lnTo>
                  <a:pt x="0" y="193778"/>
                </a:lnTo>
                <a:lnTo>
                  <a:pt x="969469" y="193778"/>
                </a:lnTo>
                <a:lnTo>
                  <a:pt x="1341001" y="551017"/>
                </a:lnTo>
                <a:lnTo>
                  <a:pt x="3128972" y="551017"/>
                </a:lnTo>
                <a:lnTo>
                  <a:pt x="3117109" y="567338"/>
                </a:lnTo>
                <a:lnTo>
                  <a:pt x="1341001" y="567338"/>
                </a:lnTo>
                <a:lnTo>
                  <a:pt x="969469" y="924576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22882" y="1102943"/>
            <a:ext cx="15038705" cy="1828800"/>
          </a:xfrm>
          <a:custGeom>
            <a:avLst/>
            <a:gdLst/>
            <a:ahLst/>
            <a:cxnLst/>
            <a:rect l="l" t="t" r="r" b="b"/>
            <a:pathLst>
              <a:path w="15038705" h="1828800">
                <a:moveTo>
                  <a:pt x="15038629" y="914400"/>
                </a:moveTo>
                <a:lnTo>
                  <a:pt x="15037372" y="865835"/>
                </a:lnTo>
                <a:lnTo>
                  <a:pt x="15033600" y="817943"/>
                </a:lnTo>
                <a:lnTo>
                  <a:pt x="15027415" y="770763"/>
                </a:lnTo>
                <a:lnTo>
                  <a:pt x="15018855" y="724369"/>
                </a:lnTo>
                <a:lnTo>
                  <a:pt x="15007997" y="678827"/>
                </a:lnTo>
                <a:lnTo>
                  <a:pt x="14994903" y="634187"/>
                </a:lnTo>
                <a:lnTo>
                  <a:pt x="14979625" y="590537"/>
                </a:lnTo>
                <a:lnTo>
                  <a:pt x="14962239" y="547928"/>
                </a:lnTo>
                <a:lnTo>
                  <a:pt x="14942795" y="506412"/>
                </a:lnTo>
                <a:lnTo>
                  <a:pt x="14921370" y="466064"/>
                </a:lnTo>
                <a:lnTo>
                  <a:pt x="14898015" y="426948"/>
                </a:lnTo>
                <a:lnTo>
                  <a:pt x="14872805" y="389128"/>
                </a:lnTo>
                <a:lnTo>
                  <a:pt x="14845792" y="352653"/>
                </a:lnTo>
                <a:lnTo>
                  <a:pt x="14817039" y="317601"/>
                </a:lnTo>
                <a:lnTo>
                  <a:pt x="14786623" y="284035"/>
                </a:lnTo>
                <a:lnTo>
                  <a:pt x="14754606" y="252006"/>
                </a:lnTo>
                <a:lnTo>
                  <a:pt x="14721027" y="221589"/>
                </a:lnTo>
                <a:lnTo>
                  <a:pt x="14685988" y="192849"/>
                </a:lnTo>
                <a:lnTo>
                  <a:pt x="14649514" y="165836"/>
                </a:lnTo>
                <a:lnTo>
                  <a:pt x="14611693" y="140627"/>
                </a:lnTo>
                <a:lnTo>
                  <a:pt x="14572564" y="117271"/>
                </a:lnTo>
                <a:lnTo>
                  <a:pt x="14532229" y="95846"/>
                </a:lnTo>
                <a:lnTo>
                  <a:pt x="14490713" y="76403"/>
                </a:lnTo>
                <a:lnTo>
                  <a:pt x="14448092" y="59016"/>
                </a:lnTo>
                <a:lnTo>
                  <a:pt x="14404442" y="43738"/>
                </a:lnTo>
                <a:lnTo>
                  <a:pt x="14359814" y="30632"/>
                </a:lnTo>
                <a:lnTo>
                  <a:pt x="14314272" y="19773"/>
                </a:lnTo>
                <a:lnTo>
                  <a:pt x="14267879" y="11226"/>
                </a:lnTo>
                <a:lnTo>
                  <a:pt x="14226413" y="5791"/>
                </a:lnTo>
                <a:lnTo>
                  <a:pt x="14226413" y="0"/>
                </a:lnTo>
                <a:lnTo>
                  <a:pt x="14124229" y="0"/>
                </a:lnTo>
                <a:lnTo>
                  <a:pt x="914400" y="0"/>
                </a:lnTo>
                <a:lnTo>
                  <a:pt x="815225" y="0"/>
                </a:lnTo>
                <a:lnTo>
                  <a:pt x="815225" y="5384"/>
                </a:lnTo>
                <a:lnTo>
                  <a:pt x="770750" y="11226"/>
                </a:lnTo>
                <a:lnTo>
                  <a:pt x="724357" y="19773"/>
                </a:lnTo>
                <a:lnTo>
                  <a:pt x="678815" y="30632"/>
                </a:lnTo>
                <a:lnTo>
                  <a:pt x="634187" y="43738"/>
                </a:lnTo>
                <a:lnTo>
                  <a:pt x="590537" y="59016"/>
                </a:lnTo>
                <a:lnTo>
                  <a:pt x="547916" y="76403"/>
                </a:lnTo>
                <a:lnTo>
                  <a:pt x="506412" y="95846"/>
                </a:lnTo>
                <a:lnTo>
                  <a:pt x="466064" y="117271"/>
                </a:lnTo>
                <a:lnTo>
                  <a:pt x="426948" y="140627"/>
                </a:lnTo>
                <a:lnTo>
                  <a:pt x="389115" y="165836"/>
                </a:lnTo>
                <a:lnTo>
                  <a:pt x="352653" y="192849"/>
                </a:lnTo>
                <a:lnTo>
                  <a:pt x="317601" y="221589"/>
                </a:lnTo>
                <a:lnTo>
                  <a:pt x="284035" y="252006"/>
                </a:lnTo>
                <a:lnTo>
                  <a:pt x="252006" y="284035"/>
                </a:lnTo>
                <a:lnTo>
                  <a:pt x="221589" y="317601"/>
                </a:lnTo>
                <a:lnTo>
                  <a:pt x="192849" y="352653"/>
                </a:lnTo>
                <a:lnTo>
                  <a:pt x="165836" y="389128"/>
                </a:lnTo>
                <a:lnTo>
                  <a:pt x="140627" y="426948"/>
                </a:lnTo>
                <a:lnTo>
                  <a:pt x="117271" y="466064"/>
                </a:lnTo>
                <a:lnTo>
                  <a:pt x="95846" y="506412"/>
                </a:lnTo>
                <a:lnTo>
                  <a:pt x="76403" y="547928"/>
                </a:lnTo>
                <a:lnTo>
                  <a:pt x="59004" y="590537"/>
                </a:lnTo>
                <a:lnTo>
                  <a:pt x="43738" y="634187"/>
                </a:lnTo>
                <a:lnTo>
                  <a:pt x="30632" y="678827"/>
                </a:lnTo>
                <a:lnTo>
                  <a:pt x="19773" y="724369"/>
                </a:lnTo>
                <a:lnTo>
                  <a:pt x="11214" y="770763"/>
                </a:lnTo>
                <a:lnTo>
                  <a:pt x="5029" y="817943"/>
                </a:lnTo>
                <a:lnTo>
                  <a:pt x="1270" y="865835"/>
                </a:lnTo>
                <a:lnTo>
                  <a:pt x="0" y="914400"/>
                </a:lnTo>
                <a:lnTo>
                  <a:pt x="1270" y="962964"/>
                </a:lnTo>
                <a:lnTo>
                  <a:pt x="5029" y="1010869"/>
                </a:lnTo>
                <a:lnTo>
                  <a:pt x="11214" y="1058049"/>
                </a:lnTo>
                <a:lnTo>
                  <a:pt x="19773" y="1104442"/>
                </a:lnTo>
                <a:lnTo>
                  <a:pt x="30632" y="1149985"/>
                </a:lnTo>
                <a:lnTo>
                  <a:pt x="43738" y="1194612"/>
                </a:lnTo>
                <a:lnTo>
                  <a:pt x="59004" y="1238262"/>
                </a:lnTo>
                <a:lnTo>
                  <a:pt x="76403" y="1280883"/>
                </a:lnTo>
                <a:lnTo>
                  <a:pt x="95846" y="1322400"/>
                </a:lnTo>
                <a:lnTo>
                  <a:pt x="117271" y="1362735"/>
                </a:lnTo>
                <a:lnTo>
                  <a:pt x="140627" y="1401851"/>
                </a:lnTo>
                <a:lnTo>
                  <a:pt x="165836" y="1439684"/>
                </a:lnTo>
                <a:lnTo>
                  <a:pt x="192849" y="1476146"/>
                </a:lnTo>
                <a:lnTo>
                  <a:pt x="221589" y="1511198"/>
                </a:lnTo>
                <a:lnTo>
                  <a:pt x="252006" y="1544777"/>
                </a:lnTo>
                <a:lnTo>
                  <a:pt x="284035" y="1576793"/>
                </a:lnTo>
                <a:lnTo>
                  <a:pt x="317601" y="1607210"/>
                </a:lnTo>
                <a:lnTo>
                  <a:pt x="352653" y="1635963"/>
                </a:lnTo>
                <a:lnTo>
                  <a:pt x="389115" y="1662963"/>
                </a:lnTo>
                <a:lnTo>
                  <a:pt x="426948" y="1688185"/>
                </a:lnTo>
                <a:lnTo>
                  <a:pt x="466064" y="1711540"/>
                </a:lnTo>
                <a:lnTo>
                  <a:pt x="506412" y="1732965"/>
                </a:lnTo>
                <a:lnTo>
                  <a:pt x="547916" y="1752409"/>
                </a:lnTo>
                <a:lnTo>
                  <a:pt x="590537" y="1769795"/>
                </a:lnTo>
                <a:lnTo>
                  <a:pt x="634187" y="1785073"/>
                </a:lnTo>
                <a:lnTo>
                  <a:pt x="678815" y="1798167"/>
                </a:lnTo>
                <a:lnTo>
                  <a:pt x="724357" y="1809026"/>
                </a:lnTo>
                <a:lnTo>
                  <a:pt x="770750" y="1817585"/>
                </a:lnTo>
                <a:lnTo>
                  <a:pt x="815225" y="1823427"/>
                </a:lnTo>
                <a:lnTo>
                  <a:pt x="815225" y="1828800"/>
                </a:lnTo>
                <a:lnTo>
                  <a:pt x="914400" y="1828800"/>
                </a:lnTo>
                <a:lnTo>
                  <a:pt x="14124229" y="1828800"/>
                </a:lnTo>
                <a:lnTo>
                  <a:pt x="14226413" y="1828800"/>
                </a:lnTo>
                <a:lnTo>
                  <a:pt x="14226413" y="1823034"/>
                </a:lnTo>
                <a:lnTo>
                  <a:pt x="14267879" y="1817585"/>
                </a:lnTo>
                <a:lnTo>
                  <a:pt x="14314272" y="1809026"/>
                </a:lnTo>
                <a:lnTo>
                  <a:pt x="14359814" y="1798167"/>
                </a:lnTo>
                <a:lnTo>
                  <a:pt x="14404442" y="1785073"/>
                </a:lnTo>
                <a:lnTo>
                  <a:pt x="14448092" y="1769795"/>
                </a:lnTo>
                <a:lnTo>
                  <a:pt x="14490713" y="1752409"/>
                </a:lnTo>
                <a:lnTo>
                  <a:pt x="14532229" y="1732965"/>
                </a:lnTo>
                <a:lnTo>
                  <a:pt x="14572564" y="1711540"/>
                </a:lnTo>
                <a:lnTo>
                  <a:pt x="14611693" y="1688185"/>
                </a:lnTo>
                <a:lnTo>
                  <a:pt x="14649514" y="1662963"/>
                </a:lnTo>
                <a:lnTo>
                  <a:pt x="14685988" y="1635963"/>
                </a:lnTo>
                <a:lnTo>
                  <a:pt x="14721027" y="1607210"/>
                </a:lnTo>
                <a:lnTo>
                  <a:pt x="14754606" y="1576793"/>
                </a:lnTo>
                <a:lnTo>
                  <a:pt x="14786623" y="1544777"/>
                </a:lnTo>
                <a:lnTo>
                  <a:pt x="14817039" y="1511198"/>
                </a:lnTo>
                <a:lnTo>
                  <a:pt x="14845792" y="1476146"/>
                </a:lnTo>
                <a:lnTo>
                  <a:pt x="14872805" y="1439684"/>
                </a:lnTo>
                <a:lnTo>
                  <a:pt x="14898015" y="1401851"/>
                </a:lnTo>
                <a:lnTo>
                  <a:pt x="14921370" y="1362735"/>
                </a:lnTo>
                <a:lnTo>
                  <a:pt x="14942795" y="1322400"/>
                </a:lnTo>
                <a:lnTo>
                  <a:pt x="14962239" y="1280883"/>
                </a:lnTo>
                <a:lnTo>
                  <a:pt x="14979625" y="1238262"/>
                </a:lnTo>
                <a:lnTo>
                  <a:pt x="14994903" y="1194612"/>
                </a:lnTo>
                <a:lnTo>
                  <a:pt x="15007997" y="1149985"/>
                </a:lnTo>
                <a:lnTo>
                  <a:pt x="15018855" y="1104442"/>
                </a:lnTo>
                <a:lnTo>
                  <a:pt x="15027415" y="1058049"/>
                </a:lnTo>
                <a:lnTo>
                  <a:pt x="15033600" y="1010869"/>
                </a:lnTo>
                <a:lnTo>
                  <a:pt x="15037372" y="962964"/>
                </a:lnTo>
                <a:lnTo>
                  <a:pt x="15038629" y="91440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231398" y="1263480"/>
            <a:ext cx="582549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15"/>
              <a:t>SOLUTION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81363" y="2801984"/>
            <a:ext cx="11863705" cy="6076315"/>
          </a:xfrm>
          <a:prstGeom prst="rect">
            <a:avLst/>
          </a:prstGeom>
        </p:spPr>
        <p:txBody>
          <a:bodyPr wrap="square" lIns="0" tIns="342900" rIns="0" bIns="0" rtlCol="0" vert="horz">
            <a:spAutoFit/>
          </a:bodyPr>
          <a:lstStyle/>
          <a:p>
            <a:pPr marL="1246505">
              <a:lnSpc>
                <a:spcPct val="100000"/>
              </a:lnSpc>
              <a:spcBef>
                <a:spcPts val="2700"/>
              </a:spcBef>
            </a:pPr>
            <a:r>
              <a:rPr dirty="0" sz="3850" spc="-4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850" spc="-95" b="1">
                <a:solidFill>
                  <a:srgbClr val="002629"/>
                </a:solidFill>
                <a:latin typeface="Tahoma"/>
                <a:cs typeface="Tahoma"/>
              </a:rPr>
              <a:t>H</a:t>
            </a:r>
            <a:r>
              <a:rPr dirty="0" sz="3850" spc="-26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850" spc="-39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850" spc="335" b="1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dirty="0" sz="3850" spc="5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3850" spc="265" b="1">
                <a:solidFill>
                  <a:srgbClr val="002629"/>
                </a:solidFill>
                <a:latin typeface="Tahoma"/>
                <a:cs typeface="Tahoma"/>
              </a:rPr>
              <a:t>V</a:t>
            </a:r>
            <a:r>
              <a:rPr dirty="0" sz="3850" spc="-680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3850" spc="-95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3850" spc="-39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850" spc="14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850" spc="26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850" spc="-3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850" spc="26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850" spc="30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850" spc="-27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850" spc="145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r>
              <a:rPr dirty="0" sz="3850" spc="-270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3850" spc="-3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3850" spc="-40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3850" spc="-39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3850" spc="-95" b="1">
                <a:solidFill>
                  <a:srgbClr val="002629"/>
                </a:solidFill>
                <a:latin typeface="Tahoma"/>
                <a:cs typeface="Tahoma"/>
              </a:rPr>
              <a:t>P</a:t>
            </a:r>
            <a:r>
              <a:rPr dirty="0" sz="3850" spc="-26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850" spc="5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3850" spc="30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3850" spc="-265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3850" spc="26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3850" spc="150" b="1">
                <a:solidFill>
                  <a:srgbClr val="002629"/>
                </a:solidFill>
                <a:latin typeface="Tahoma"/>
                <a:cs typeface="Tahoma"/>
              </a:rPr>
              <a:t>M</a:t>
            </a:r>
            <a:endParaRPr sz="3850">
              <a:latin typeface="Tahoma"/>
              <a:cs typeface="Tahoma"/>
            </a:endParaRPr>
          </a:p>
          <a:p>
            <a:pPr algn="ctr" marL="12700" marR="5080" indent="-635">
              <a:lnSpc>
                <a:spcPct val="116100"/>
              </a:lnSpc>
              <a:spcBef>
                <a:spcPts val="1415"/>
              </a:spcBef>
            </a:pPr>
            <a:r>
              <a:rPr dirty="0" sz="2800" spc="125" b="1">
                <a:latin typeface="Trebuchet MS"/>
                <a:cs typeface="Trebuchet MS"/>
              </a:rPr>
              <a:t>We've </a:t>
            </a:r>
            <a:r>
              <a:rPr dirty="0" sz="2800" spc="155" b="1">
                <a:latin typeface="Trebuchet MS"/>
                <a:cs typeface="Trebuchet MS"/>
              </a:rPr>
              <a:t>brainstormed </a:t>
            </a:r>
            <a:r>
              <a:rPr dirty="0" sz="2800" spc="220" b="1">
                <a:latin typeface="Trebuchet MS"/>
                <a:cs typeface="Trebuchet MS"/>
              </a:rPr>
              <a:t>a </a:t>
            </a:r>
            <a:r>
              <a:rPr dirty="0" sz="2800" spc="105" b="1">
                <a:latin typeface="Trebuchet MS"/>
                <a:cs typeface="Trebuchet MS"/>
              </a:rPr>
              <a:t>series </a:t>
            </a:r>
            <a:r>
              <a:rPr dirty="0" sz="2800" spc="110" b="1">
                <a:latin typeface="Trebuchet MS"/>
                <a:cs typeface="Trebuchet MS"/>
              </a:rPr>
              <a:t>of </a:t>
            </a:r>
            <a:r>
              <a:rPr dirty="0" sz="2800" spc="130" b="1">
                <a:latin typeface="Trebuchet MS"/>
                <a:cs typeface="Trebuchet MS"/>
              </a:rPr>
              <a:t>ideas </a:t>
            </a:r>
            <a:r>
              <a:rPr dirty="0" sz="2800" spc="100" b="1">
                <a:latin typeface="Trebuchet MS"/>
                <a:cs typeface="Trebuchet MS"/>
              </a:rPr>
              <a:t>for </a:t>
            </a:r>
            <a:r>
              <a:rPr dirty="0" sz="2800" spc="125" b="1">
                <a:latin typeface="Trebuchet MS"/>
                <a:cs typeface="Trebuchet MS"/>
              </a:rPr>
              <a:t>the </a:t>
            </a:r>
            <a:r>
              <a:rPr dirty="0" sz="2800" spc="50" b="1">
                <a:latin typeface="Trebuchet MS"/>
                <a:cs typeface="Trebuchet MS"/>
              </a:rPr>
              <a:t>Covid-19 </a:t>
            </a:r>
            <a:r>
              <a:rPr dirty="0" sz="2800" spc="55" b="1">
                <a:latin typeface="Trebuchet MS"/>
                <a:cs typeface="Trebuchet MS"/>
              </a:rPr>
              <a:t> </a:t>
            </a:r>
            <a:r>
              <a:rPr dirty="0" sz="2800" spc="200" b="1">
                <a:latin typeface="Trebuchet MS"/>
                <a:cs typeface="Trebuchet MS"/>
              </a:rPr>
              <a:t>management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80" b="1">
                <a:latin typeface="Trebuchet MS"/>
                <a:cs typeface="Trebuchet MS"/>
              </a:rPr>
              <a:t>program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95" b="1">
                <a:latin typeface="Trebuchet MS"/>
                <a:cs typeface="Trebuchet MS"/>
              </a:rPr>
              <a:t>and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50" b="1">
                <a:latin typeface="Trebuchet MS"/>
                <a:cs typeface="Trebuchet MS"/>
              </a:rPr>
              <a:t>have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30" b="1">
                <a:latin typeface="Trebuchet MS"/>
                <a:cs typeface="Trebuchet MS"/>
              </a:rPr>
              <a:t>focussed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85" b="1">
                <a:latin typeface="Trebuchet MS"/>
                <a:cs typeface="Trebuchet MS"/>
              </a:rPr>
              <a:t>on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25" b="1">
                <a:latin typeface="Trebuchet MS"/>
                <a:cs typeface="Trebuchet MS"/>
              </a:rPr>
              <a:t>the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35" b="1">
                <a:latin typeface="Trebuchet MS"/>
                <a:cs typeface="Trebuchet MS"/>
              </a:rPr>
              <a:t>user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80" b="1">
                <a:latin typeface="Trebuchet MS"/>
                <a:cs typeface="Trebuchet MS"/>
              </a:rPr>
              <a:t>experience </a:t>
            </a:r>
            <a:r>
              <a:rPr dirty="0" sz="2800" spc="85" b="1">
                <a:latin typeface="Trebuchet MS"/>
                <a:cs typeface="Trebuchet MS"/>
              </a:rPr>
              <a:t> </a:t>
            </a:r>
            <a:r>
              <a:rPr dirty="0" sz="2800" spc="204" b="1">
                <a:latin typeface="Trebuchet MS"/>
                <a:cs typeface="Trebuchet MS"/>
              </a:rPr>
              <a:t>as </a:t>
            </a:r>
            <a:r>
              <a:rPr dirty="0" sz="2800" spc="160" b="1">
                <a:latin typeface="Trebuchet MS"/>
                <a:cs typeface="Trebuchet MS"/>
              </a:rPr>
              <a:t>you </a:t>
            </a:r>
            <a:r>
              <a:rPr dirty="0" sz="2800" spc="105" b="1">
                <a:latin typeface="Trebuchet MS"/>
                <a:cs typeface="Trebuchet MS"/>
              </a:rPr>
              <a:t>interact </a:t>
            </a:r>
            <a:r>
              <a:rPr dirty="0" sz="2800" spc="140" b="1">
                <a:latin typeface="Trebuchet MS"/>
                <a:cs typeface="Trebuchet MS"/>
              </a:rPr>
              <a:t>with </a:t>
            </a:r>
            <a:r>
              <a:rPr dirty="0" sz="2800" spc="125" b="1">
                <a:latin typeface="Trebuchet MS"/>
                <a:cs typeface="Trebuchet MS"/>
              </a:rPr>
              <a:t>the </a:t>
            </a:r>
            <a:r>
              <a:rPr dirty="0" sz="2800" spc="180" b="1">
                <a:latin typeface="Trebuchet MS"/>
                <a:cs typeface="Trebuchet MS"/>
              </a:rPr>
              <a:t>program </a:t>
            </a:r>
            <a:r>
              <a:rPr dirty="0" sz="2800" spc="165" b="1">
                <a:latin typeface="Trebuchet MS"/>
                <a:cs typeface="Trebuchet MS"/>
              </a:rPr>
              <a:t>at </a:t>
            </a:r>
            <a:r>
              <a:rPr dirty="0" sz="2800" spc="220" b="1">
                <a:latin typeface="Trebuchet MS"/>
                <a:cs typeface="Trebuchet MS"/>
              </a:rPr>
              <a:t>a </a:t>
            </a:r>
            <a:r>
              <a:rPr dirty="0" sz="2800" spc="140" b="1">
                <a:latin typeface="Trebuchet MS"/>
                <a:cs typeface="Trebuchet MS"/>
              </a:rPr>
              <a:t>time </a:t>
            </a:r>
            <a:r>
              <a:rPr dirty="0" sz="2800" spc="80" b="1">
                <a:latin typeface="Trebuchet MS"/>
                <a:cs typeface="Trebuchet MS"/>
              </a:rPr>
              <a:t>full </a:t>
            </a:r>
            <a:r>
              <a:rPr dirty="0" sz="2800" spc="110" b="1">
                <a:latin typeface="Trebuchet MS"/>
                <a:cs typeface="Trebuchet MS"/>
              </a:rPr>
              <a:t>of </a:t>
            </a:r>
            <a:r>
              <a:rPr dirty="0" sz="2800" spc="95" b="1">
                <a:latin typeface="Trebuchet MS"/>
                <a:cs typeface="Trebuchet MS"/>
              </a:rPr>
              <a:t>uncertainty, </a:t>
            </a:r>
            <a:r>
              <a:rPr dirty="0" sz="2800" spc="100" b="1">
                <a:latin typeface="Trebuchet MS"/>
                <a:cs typeface="Trebuchet MS"/>
              </a:rPr>
              <a:t> </a:t>
            </a:r>
            <a:r>
              <a:rPr dirty="0" sz="2800" spc="120" b="1">
                <a:latin typeface="Trebuchet MS"/>
                <a:cs typeface="Trebuchet MS"/>
              </a:rPr>
              <a:t>emotions,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95" b="1">
                <a:latin typeface="Trebuchet MS"/>
                <a:cs typeface="Trebuchet MS"/>
              </a:rPr>
              <a:t>and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75" b="1">
                <a:latin typeface="Trebuchet MS"/>
                <a:cs typeface="Trebuchet MS"/>
              </a:rPr>
              <a:t>anxiety.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80" b="1">
                <a:latin typeface="Trebuchet MS"/>
                <a:cs typeface="Trebuchet MS"/>
              </a:rPr>
              <a:t>In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35" b="1">
                <a:latin typeface="Trebuchet MS"/>
                <a:cs typeface="Trebuchet MS"/>
              </a:rPr>
              <a:t>this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30" b="1">
                <a:latin typeface="Trebuchet MS"/>
                <a:cs typeface="Trebuchet MS"/>
              </a:rPr>
              <a:t>program,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45" b="1">
                <a:latin typeface="Trebuchet MS"/>
                <a:cs typeface="Trebuchet MS"/>
              </a:rPr>
              <a:t>we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30" b="1">
                <a:latin typeface="Trebuchet MS"/>
                <a:cs typeface="Trebuchet MS"/>
              </a:rPr>
              <a:t>target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to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14" b="1">
                <a:latin typeface="Trebuchet MS"/>
                <a:cs typeface="Trebuchet MS"/>
              </a:rPr>
              <a:t>build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220" b="1">
                <a:latin typeface="Trebuchet MS"/>
                <a:cs typeface="Trebuchet MS"/>
              </a:rPr>
              <a:t>a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00" b="1">
                <a:latin typeface="Trebuchet MS"/>
                <a:cs typeface="Trebuchet MS"/>
              </a:rPr>
              <a:t>covid </a:t>
            </a:r>
            <a:r>
              <a:rPr dirty="0" sz="2800" spc="105" b="1">
                <a:latin typeface="Trebuchet MS"/>
                <a:cs typeface="Trebuchet MS"/>
              </a:rPr>
              <a:t> </a:t>
            </a:r>
            <a:r>
              <a:rPr dirty="0" sz="2800" spc="190" b="1">
                <a:latin typeface="Trebuchet MS"/>
                <a:cs typeface="Trebuchet MS"/>
              </a:rPr>
              <a:t>manager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60" b="1">
                <a:latin typeface="Trebuchet MS"/>
                <a:cs typeface="Trebuchet MS"/>
              </a:rPr>
              <a:t>that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204" b="1">
                <a:latin typeface="Trebuchet MS"/>
                <a:cs typeface="Trebuchet MS"/>
              </a:rPr>
              <a:t>has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20" b="1">
                <a:latin typeface="Trebuchet MS"/>
                <a:cs typeface="Trebuchet MS"/>
              </a:rPr>
              <a:t>basic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10" b="1">
                <a:latin typeface="Trebuchet MS"/>
                <a:cs typeface="Trebuchet MS"/>
              </a:rPr>
              <a:t>functionalities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55" b="1">
                <a:latin typeface="Trebuchet MS"/>
                <a:cs typeface="Trebuchet MS"/>
              </a:rPr>
              <a:t>such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204" b="1">
                <a:latin typeface="Trebuchet MS"/>
                <a:cs typeface="Trebuchet MS"/>
              </a:rPr>
              <a:t>as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25" b="1">
                <a:latin typeface="Trebuchet MS"/>
                <a:cs typeface="Trebuchet MS"/>
              </a:rPr>
              <a:t>patient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20" b="1">
                <a:latin typeface="Trebuchet MS"/>
                <a:cs typeface="Trebuchet MS"/>
              </a:rPr>
              <a:t>checks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95" b="1">
                <a:latin typeface="Trebuchet MS"/>
                <a:cs typeface="Trebuchet MS"/>
              </a:rPr>
              <a:t>and </a:t>
            </a:r>
            <a:r>
              <a:rPr dirty="0" sz="2800" spc="-830" b="1">
                <a:latin typeface="Trebuchet MS"/>
                <a:cs typeface="Trebuchet MS"/>
              </a:rPr>
              <a:t> </a:t>
            </a:r>
            <a:r>
              <a:rPr dirty="0" sz="2800" spc="120" b="1">
                <a:latin typeface="Trebuchet MS"/>
                <a:cs typeface="Trebuchet MS"/>
              </a:rPr>
              <a:t>vaccination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30" b="1">
                <a:latin typeface="Trebuchet MS"/>
                <a:cs typeface="Trebuchet MS"/>
              </a:rPr>
              <a:t>calendars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65" b="1">
                <a:latin typeface="Trebuchet MS"/>
                <a:cs typeface="Trebuchet MS"/>
              </a:rPr>
              <a:t>using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90" b="1">
                <a:latin typeface="Trebuchet MS"/>
                <a:cs typeface="Trebuchet MS"/>
              </a:rPr>
              <a:t>C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20" b="1">
                <a:latin typeface="Trebuchet MS"/>
                <a:cs typeface="Trebuchet MS"/>
              </a:rPr>
              <a:t>language.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85" b="1">
                <a:latin typeface="Trebuchet MS"/>
                <a:cs typeface="Trebuchet MS"/>
              </a:rPr>
              <a:t>This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65" b="1">
                <a:latin typeface="Trebuchet MS"/>
                <a:cs typeface="Trebuchet MS"/>
              </a:rPr>
              <a:t>uses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20" b="1">
                <a:latin typeface="Trebuchet MS"/>
                <a:cs typeface="Trebuchet MS"/>
              </a:rPr>
              <a:t>wide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55" b="1">
                <a:latin typeface="Trebuchet MS"/>
                <a:cs typeface="Trebuchet MS"/>
              </a:rPr>
              <a:t>areas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10" b="1">
                <a:latin typeface="Trebuchet MS"/>
                <a:cs typeface="Trebuchet MS"/>
              </a:rPr>
              <a:t>of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90" b="1">
                <a:latin typeface="Trebuchet MS"/>
                <a:cs typeface="Trebuchet MS"/>
              </a:rPr>
              <a:t>C </a:t>
            </a:r>
            <a:r>
              <a:rPr dirty="0" sz="2800" spc="95" b="1">
                <a:latin typeface="Trebuchet MS"/>
                <a:cs typeface="Trebuchet MS"/>
              </a:rPr>
              <a:t> </a:t>
            </a:r>
            <a:r>
              <a:rPr dirty="0" sz="2800" spc="155" b="1">
                <a:latin typeface="Trebuchet MS"/>
                <a:cs typeface="Trebuchet MS"/>
              </a:rPr>
              <a:t>such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204" b="1">
                <a:latin typeface="Trebuchet MS"/>
                <a:cs typeface="Trebuchet MS"/>
              </a:rPr>
              <a:t>as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45" b="1">
                <a:latin typeface="Trebuchet MS"/>
                <a:cs typeface="Trebuchet MS"/>
              </a:rPr>
              <a:t>file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200" b="1">
                <a:latin typeface="Trebuchet MS"/>
                <a:cs typeface="Trebuchet MS"/>
              </a:rPr>
              <a:t>management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-70" b="1">
                <a:latin typeface="Trebuchet MS"/>
                <a:cs typeface="Trebuchet MS"/>
              </a:rPr>
              <a:t>(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65" b="1">
                <a:latin typeface="Trebuchet MS"/>
                <a:cs typeface="Trebuchet MS"/>
              </a:rPr>
              <a:t>database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-70" b="1">
                <a:latin typeface="Trebuchet MS"/>
                <a:cs typeface="Trebuchet MS"/>
              </a:rPr>
              <a:t>)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to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25" b="1">
                <a:latin typeface="Trebuchet MS"/>
                <a:cs typeface="Trebuchet MS"/>
              </a:rPr>
              <a:t>store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10" b="1">
                <a:latin typeface="Trebuchet MS"/>
                <a:cs typeface="Trebuchet MS"/>
              </a:rPr>
              <a:t>info</a:t>
            </a:r>
            <a:r>
              <a:rPr dirty="0" sz="2800" spc="-105" b="1">
                <a:latin typeface="Trebuchet MS"/>
                <a:cs typeface="Trebuchet MS"/>
              </a:rPr>
              <a:t> </a:t>
            </a:r>
            <a:r>
              <a:rPr dirty="0" sz="2800" spc="110" b="1">
                <a:latin typeface="Trebuchet MS"/>
                <a:cs typeface="Trebuchet MS"/>
              </a:rPr>
              <a:t>of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20" b="1">
                <a:latin typeface="Trebuchet MS"/>
                <a:cs typeface="Trebuchet MS"/>
              </a:rPr>
              <a:t>vaccination </a:t>
            </a:r>
            <a:r>
              <a:rPr dirty="0" sz="2800" spc="125" b="1">
                <a:latin typeface="Trebuchet MS"/>
                <a:cs typeface="Trebuchet MS"/>
              </a:rPr>
              <a:t> </a:t>
            </a:r>
            <a:r>
              <a:rPr dirty="0" sz="2800" spc="65" b="1">
                <a:latin typeface="Trebuchet MS"/>
                <a:cs typeface="Trebuchet MS"/>
              </a:rPr>
              <a:t>centers, </a:t>
            </a:r>
            <a:r>
              <a:rPr dirty="0" sz="2800" spc="140" b="1">
                <a:latin typeface="Trebuchet MS"/>
                <a:cs typeface="Trebuchet MS"/>
              </a:rPr>
              <a:t>Questionnaire to </a:t>
            </a:r>
            <a:r>
              <a:rPr dirty="0" sz="2800" spc="160" b="1">
                <a:latin typeface="Trebuchet MS"/>
                <a:cs typeface="Trebuchet MS"/>
              </a:rPr>
              <a:t>understand </a:t>
            </a:r>
            <a:r>
              <a:rPr dirty="0" sz="2800" spc="125" b="1">
                <a:latin typeface="Trebuchet MS"/>
                <a:cs typeface="Trebuchet MS"/>
              </a:rPr>
              <a:t>the patient </a:t>
            </a:r>
            <a:r>
              <a:rPr dirty="0" sz="2800" spc="120" b="1">
                <a:latin typeface="Trebuchet MS"/>
                <a:cs typeface="Trebuchet MS"/>
              </a:rPr>
              <a:t>condition </a:t>
            </a:r>
            <a:r>
              <a:rPr dirty="0" sz="2800" spc="195" b="1">
                <a:latin typeface="Trebuchet MS"/>
                <a:cs typeface="Trebuchet MS"/>
              </a:rPr>
              <a:t>and </a:t>
            </a:r>
            <a:r>
              <a:rPr dirty="0" sz="2800" spc="200" b="1">
                <a:latin typeface="Trebuchet MS"/>
                <a:cs typeface="Trebuchet MS"/>
              </a:rPr>
              <a:t> </a:t>
            </a:r>
            <a:r>
              <a:rPr dirty="0" sz="2800" spc="125" b="1">
                <a:latin typeface="Trebuchet MS"/>
                <a:cs typeface="Trebuchet MS"/>
              </a:rPr>
              <a:t>giving </a:t>
            </a:r>
            <a:r>
              <a:rPr dirty="0" sz="2800" spc="135" b="1">
                <a:latin typeface="Trebuchet MS"/>
                <a:cs typeface="Trebuchet MS"/>
              </a:rPr>
              <a:t>health </a:t>
            </a:r>
            <a:r>
              <a:rPr dirty="0" sz="2800" spc="125" b="1">
                <a:latin typeface="Trebuchet MS"/>
                <a:cs typeface="Trebuchet MS"/>
              </a:rPr>
              <a:t>suggestions, </a:t>
            </a:r>
            <a:r>
              <a:rPr dirty="0" sz="2800" spc="130" b="1">
                <a:latin typeface="Trebuchet MS"/>
                <a:cs typeface="Trebuchet MS"/>
              </a:rPr>
              <a:t>emergency </a:t>
            </a:r>
            <a:r>
              <a:rPr dirty="0" sz="2800" spc="120" b="1">
                <a:latin typeface="Trebuchet MS"/>
                <a:cs typeface="Trebuchet MS"/>
              </a:rPr>
              <a:t>contact </a:t>
            </a:r>
            <a:r>
              <a:rPr dirty="0" sz="2800" spc="75" b="1">
                <a:latin typeface="Trebuchet MS"/>
                <a:cs typeface="Trebuchet MS"/>
              </a:rPr>
              <a:t>details, </a:t>
            </a:r>
            <a:r>
              <a:rPr dirty="0" sz="2800" spc="195" b="1">
                <a:latin typeface="Trebuchet MS"/>
                <a:cs typeface="Trebuchet MS"/>
              </a:rPr>
              <a:t>and </a:t>
            </a:r>
            <a:r>
              <a:rPr dirty="0" sz="2800" spc="220" b="1">
                <a:latin typeface="Trebuchet MS"/>
                <a:cs typeface="Trebuchet MS"/>
              </a:rPr>
              <a:t>a </a:t>
            </a:r>
            <a:r>
              <a:rPr dirty="0" sz="2800" spc="225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terminal</a:t>
            </a:r>
            <a:r>
              <a:rPr dirty="0" sz="2800" spc="-114" b="1">
                <a:latin typeface="Trebuchet MS"/>
                <a:cs typeface="Trebuchet MS"/>
              </a:rPr>
              <a:t> </a:t>
            </a:r>
            <a:r>
              <a:rPr dirty="0" sz="2800" spc="90" b="1">
                <a:latin typeface="Trebuchet MS"/>
                <a:cs typeface="Trebuchet MS"/>
              </a:rPr>
              <a:t>interface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00" b="1">
                <a:latin typeface="Trebuchet MS"/>
                <a:cs typeface="Trebuchet MS"/>
              </a:rPr>
              <a:t>for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25" b="1">
                <a:latin typeface="Trebuchet MS"/>
                <a:cs typeface="Trebuchet MS"/>
              </a:rPr>
              <a:t>the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50" b="1">
                <a:latin typeface="Trebuchet MS"/>
                <a:cs typeface="Trebuchet MS"/>
              </a:rPr>
              <a:t>users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to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05" b="1">
                <a:latin typeface="Trebuchet MS"/>
                <a:cs typeface="Trebuchet MS"/>
              </a:rPr>
              <a:t>interact</a:t>
            </a:r>
            <a:r>
              <a:rPr dirty="0" sz="2800" spc="-110" b="1">
                <a:latin typeface="Trebuchet MS"/>
                <a:cs typeface="Trebuchet MS"/>
              </a:rPr>
              <a:t> </a:t>
            </a:r>
            <a:r>
              <a:rPr dirty="0" sz="2800" spc="140" b="1">
                <a:latin typeface="Trebuchet MS"/>
                <a:cs typeface="Trebuchet MS"/>
              </a:rPr>
              <a:t>with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8153744"/>
            <a:ext cx="2639695" cy="2133600"/>
          </a:xfrm>
          <a:custGeom>
            <a:avLst/>
            <a:gdLst/>
            <a:ahLst/>
            <a:cxnLst/>
            <a:rect l="l" t="t" r="r" b="b"/>
            <a:pathLst>
              <a:path w="2639695" h="2133600">
                <a:moveTo>
                  <a:pt x="0" y="0"/>
                </a:moveTo>
                <a:lnTo>
                  <a:pt x="2639599" y="404287"/>
                </a:lnTo>
                <a:lnTo>
                  <a:pt x="2374786" y="2133255"/>
                </a:lnTo>
                <a:lnTo>
                  <a:pt x="2283125" y="2133255"/>
                </a:lnTo>
                <a:lnTo>
                  <a:pt x="2536030" y="482036"/>
                </a:lnTo>
                <a:lnTo>
                  <a:pt x="0" y="936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5073" y="1263477"/>
            <a:ext cx="1225804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5"/>
              <a:t>P</a:t>
            </a:r>
            <a:r>
              <a:rPr dirty="0" spc="-590"/>
              <a:t>R</a:t>
            </a:r>
            <a:r>
              <a:rPr dirty="0" spc="150"/>
              <a:t>O</a:t>
            </a:r>
            <a:r>
              <a:rPr dirty="0" spc="105"/>
              <a:t>G</a:t>
            </a:r>
            <a:r>
              <a:rPr dirty="0" spc="-590"/>
              <a:t>R</a:t>
            </a:r>
            <a:r>
              <a:rPr dirty="0" spc="630"/>
              <a:t>A</a:t>
            </a:r>
            <a:r>
              <a:rPr dirty="0" spc="375"/>
              <a:t>M</a:t>
            </a:r>
            <a:r>
              <a:rPr dirty="0" spc="-919"/>
              <a:t> </a:t>
            </a:r>
            <a:r>
              <a:rPr dirty="0" spc="-120"/>
              <a:t>S</a:t>
            </a:r>
            <a:r>
              <a:rPr dirty="0" spc="-245"/>
              <a:t>U</a:t>
            </a:r>
            <a:r>
              <a:rPr dirty="0" spc="375"/>
              <a:t>MM</a:t>
            </a:r>
            <a:r>
              <a:rPr dirty="0" spc="630"/>
              <a:t>A</a:t>
            </a:r>
            <a:r>
              <a:rPr dirty="0" spc="-590"/>
              <a:t>R</a:t>
            </a:r>
            <a:r>
              <a:rPr dirty="0" spc="275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6812" y="6631105"/>
            <a:ext cx="5345430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50" spc="370" b="1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dirty="0" sz="4150" spc="7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4150" spc="18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4150" spc="1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4150" spc="50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4150" spc="7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4150" spc="25" b="1">
                <a:solidFill>
                  <a:srgbClr val="002629"/>
                </a:solidFill>
                <a:latin typeface="Tahoma"/>
                <a:cs typeface="Tahoma"/>
              </a:rPr>
              <a:t>l</a:t>
            </a:r>
            <a:r>
              <a:rPr dirty="0" sz="4150" spc="-42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4150" spc="-65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4150" spc="1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4150" spc="50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4150" spc="185" b="1">
                <a:solidFill>
                  <a:srgbClr val="002629"/>
                </a:solidFill>
                <a:latin typeface="Tahoma"/>
                <a:cs typeface="Tahoma"/>
              </a:rPr>
              <a:t>u</a:t>
            </a:r>
            <a:r>
              <a:rPr dirty="0" sz="4150" spc="325" b="1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dirty="0" sz="4150" spc="1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4150" spc="185" b="1">
                <a:solidFill>
                  <a:srgbClr val="002629"/>
                </a:solidFill>
                <a:latin typeface="Tahoma"/>
                <a:cs typeface="Tahoma"/>
              </a:rPr>
              <a:t>u</a:t>
            </a:r>
            <a:r>
              <a:rPr dirty="0" sz="4150" spc="50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4150" spc="85" b="1">
                <a:solidFill>
                  <a:srgbClr val="002629"/>
                </a:solidFill>
                <a:latin typeface="Tahoma"/>
                <a:cs typeface="Tahoma"/>
              </a:rPr>
              <a:t>e</a:t>
            </a:r>
            <a:r>
              <a:rPr dirty="0" sz="4150" spc="22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4150" spc="-42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4150" spc="-254" b="1">
                <a:solidFill>
                  <a:srgbClr val="002629"/>
                </a:solidFill>
                <a:latin typeface="Tahoma"/>
                <a:cs typeface="Tahoma"/>
              </a:rPr>
              <a:t>:</a:t>
            </a:r>
            <a:endParaRPr sz="41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540" y="3437449"/>
            <a:ext cx="1454150" cy="1667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750" spc="225" b="1">
                <a:solidFill>
                  <a:srgbClr val="002629"/>
                </a:solidFill>
                <a:latin typeface="Tahoma"/>
                <a:cs typeface="Tahoma"/>
              </a:rPr>
              <a:t>0</a:t>
            </a:r>
            <a:r>
              <a:rPr dirty="0" sz="10750" spc="-2680" b="1">
                <a:solidFill>
                  <a:srgbClr val="002629"/>
                </a:solidFill>
                <a:latin typeface="Tahoma"/>
                <a:cs typeface="Tahoma"/>
              </a:rPr>
              <a:t>1</a:t>
            </a:r>
            <a:endParaRPr sz="107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03211" y="6383645"/>
            <a:ext cx="1758950" cy="1667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750" spc="225" b="1">
                <a:solidFill>
                  <a:srgbClr val="002629"/>
                </a:solidFill>
                <a:latin typeface="Tahoma"/>
                <a:cs typeface="Tahoma"/>
              </a:rPr>
              <a:t>0</a:t>
            </a:r>
            <a:r>
              <a:rPr dirty="0" sz="10750" spc="-275" b="1">
                <a:solidFill>
                  <a:srgbClr val="002629"/>
                </a:solidFill>
                <a:latin typeface="Tahoma"/>
                <a:cs typeface="Tahoma"/>
              </a:rPr>
              <a:t>3</a:t>
            </a:r>
            <a:endParaRPr sz="107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89055" y="3437449"/>
            <a:ext cx="1703070" cy="1667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750" spc="225" b="1">
                <a:solidFill>
                  <a:srgbClr val="002629"/>
                </a:solidFill>
                <a:latin typeface="Tahoma"/>
                <a:cs typeface="Tahoma"/>
              </a:rPr>
              <a:t>0</a:t>
            </a:r>
            <a:r>
              <a:rPr dirty="0" sz="10750" spc="-715" b="1">
                <a:solidFill>
                  <a:srgbClr val="002629"/>
                </a:solidFill>
                <a:latin typeface="Tahoma"/>
                <a:cs typeface="Tahoma"/>
              </a:rPr>
              <a:t>2</a:t>
            </a:r>
            <a:endParaRPr sz="107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0108" y="3684904"/>
            <a:ext cx="5396865" cy="2274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50" spc="-65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4150" spc="1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4150" spc="7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4150" spc="50" b="1">
                <a:solidFill>
                  <a:srgbClr val="002629"/>
                </a:solidFill>
                <a:latin typeface="Tahoma"/>
                <a:cs typeface="Tahoma"/>
              </a:rPr>
              <a:t>r</a:t>
            </a:r>
            <a:r>
              <a:rPr dirty="0" sz="415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4150" spc="18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4150" spc="210" b="1">
                <a:solidFill>
                  <a:srgbClr val="002629"/>
                </a:solidFill>
                <a:latin typeface="Tahoma"/>
                <a:cs typeface="Tahoma"/>
              </a:rPr>
              <a:t>g</a:t>
            </a:r>
            <a:r>
              <a:rPr dirty="0" sz="4150" spc="-42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4150" spc="-100" b="1">
                <a:solidFill>
                  <a:srgbClr val="002629"/>
                </a:solidFill>
                <a:latin typeface="Tahoma"/>
                <a:cs typeface="Tahoma"/>
              </a:rPr>
              <a:t>D</a:t>
            </a:r>
            <a:r>
              <a:rPr dirty="0" sz="4150" spc="330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4150" spc="1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4150" spc="335" b="1">
                <a:solidFill>
                  <a:srgbClr val="002629"/>
                </a:solidFill>
                <a:latin typeface="Tahoma"/>
                <a:cs typeface="Tahoma"/>
              </a:rPr>
              <a:t>a</a:t>
            </a:r>
            <a:r>
              <a:rPr dirty="0" sz="4150" spc="-42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4150" spc="-254" b="1">
                <a:solidFill>
                  <a:srgbClr val="002629"/>
                </a:solidFill>
                <a:latin typeface="Tahoma"/>
                <a:cs typeface="Tahoma"/>
              </a:rPr>
              <a:t>:</a:t>
            </a:r>
            <a:endParaRPr sz="4150">
              <a:latin typeface="Tahoma"/>
              <a:cs typeface="Tahoma"/>
            </a:endParaRPr>
          </a:p>
          <a:p>
            <a:pPr marL="407670" indent="-395605">
              <a:lnSpc>
                <a:spcPct val="100000"/>
              </a:lnSpc>
              <a:spcBef>
                <a:spcPts val="1995"/>
              </a:spcBef>
              <a:buAutoNum type="alphaLcPeriod"/>
              <a:tabLst>
                <a:tab pos="408305" algn="l"/>
              </a:tabLst>
            </a:pPr>
            <a:r>
              <a:rPr dirty="0" sz="2700" spc="-45">
                <a:latin typeface="Lucida Sans Unicode"/>
                <a:cs typeface="Lucida Sans Unicode"/>
              </a:rPr>
              <a:t>File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140">
                <a:latin typeface="Lucida Sans Unicode"/>
                <a:cs typeface="Lucida Sans Unicode"/>
              </a:rPr>
              <a:t>Management</a:t>
            </a:r>
            <a:endParaRPr sz="2700">
              <a:latin typeface="Lucida Sans Unicode"/>
              <a:cs typeface="Lucida Sans Unicode"/>
            </a:endParaRPr>
          </a:p>
          <a:p>
            <a:pPr marL="407670" indent="-395605">
              <a:lnSpc>
                <a:spcPct val="100000"/>
              </a:lnSpc>
              <a:spcBef>
                <a:spcPts val="505"/>
              </a:spcBef>
              <a:buAutoNum type="alphaLcPeriod"/>
              <a:tabLst>
                <a:tab pos="408305" algn="l"/>
              </a:tabLst>
            </a:pPr>
            <a:r>
              <a:rPr dirty="0" sz="2700" spc="35">
                <a:latin typeface="Lucida Sans Unicode"/>
                <a:cs typeface="Lucida Sans Unicode"/>
              </a:rPr>
              <a:t>Array</a:t>
            </a:r>
            <a:r>
              <a:rPr dirty="0" sz="2700" spc="-160">
                <a:latin typeface="Lucida Sans Unicode"/>
                <a:cs typeface="Lucida Sans Unicode"/>
              </a:rPr>
              <a:t> </a:t>
            </a:r>
            <a:r>
              <a:rPr dirty="0" sz="2700" spc="-20">
                <a:latin typeface="Lucida Sans Unicode"/>
                <a:cs typeface="Lucida Sans Unicode"/>
              </a:rPr>
              <a:t>of</a:t>
            </a:r>
            <a:r>
              <a:rPr dirty="0" sz="2700" spc="-160">
                <a:latin typeface="Lucida Sans Unicode"/>
                <a:cs typeface="Lucida Sans Unicode"/>
              </a:rPr>
              <a:t> </a:t>
            </a:r>
            <a:r>
              <a:rPr dirty="0" sz="2700" spc="25">
                <a:latin typeface="Lucida Sans Unicode"/>
                <a:cs typeface="Lucida Sans Unicode"/>
              </a:rPr>
              <a:t>struct</a:t>
            </a:r>
            <a:endParaRPr sz="2700">
              <a:latin typeface="Lucida Sans Unicode"/>
              <a:cs typeface="Lucida Sans Unicode"/>
            </a:endParaRPr>
          </a:p>
          <a:p>
            <a:pPr marL="384175" indent="-372110">
              <a:lnSpc>
                <a:spcPct val="100000"/>
              </a:lnSpc>
              <a:spcBef>
                <a:spcPts val="505"/>
              </a:spcBef>
              <a:buAutoNum type="alphaLcPeriod"/>
              <a:tabLst>
                <a:tab pos="384810" algn="l"/>
              </a:tabLst>
            </a:pPr>
            <a:r>
              <a:rPr dirty="0" sz="2700" spc="105">
                <a:latin typeface="Lucida Sans Unicode"/>
                <a:cs typeface="Lucida Sans Unicode"/>
              </a:rPr>
              <a:t>Dynamic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110">
                <a:latin typeface="Lucida Sans Unicode"/>
                <a:cs typeface="Lucida Sans Unicode"/>
              </a:rPr>
              <a:t>array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25">
                <a:latin typeface="Lucida Sans Unicode"/>
                <a:cs typeface="Lucida Sans Unicode"/>
              </a:rPr>
              <a:t>using</a:t>
            </a:r>
            <a:r>
              <a:rPr dirty="0" sz="2700" spc="-145">
                <a:latin typeface="Lucida Sans Unicode"/>
                <a:cs typeface="Lucida Sans Unicode"/>
              </a:rPr>
              <a:t> </a:t>
            </a:r>
            <a:r>
              <a:rPr dirty="0" sz="2700" spc="165">
                <a:latin typeface="Lucida Sans Unicode"/>
                <a:cs typeface="Lucida Sans Unicode"/>
              </a:rPr>
              <a:t>calloc()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6812" y="7514392"/>
            <a:ext cx="6007735" cy="1541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  <a:buAutoNum type="alphaLcPeriod"/>
              <a:tabLst>
                <a:tab pos="440690" algn="l"/>
              </a:tabLst>
            </a:pPr>
            <a:r>
              <a:rPr dirty="0" sz="2850" spc="235">
                <a:latin typeface="Lucida Sans Unicode"/>
                <a:cs typeface="Lucida Sans Unicode"/>
              </a:rPr>
              <a:t>C</a:t>
            </a:r>
            <a:r>
              <a:rPr dirty="0" sz="2850" spc="75">
                <a:latin typeface="Lucida Sans Unicode"/>
                <a:cs typeface="Lucida Sans Unicode"/>
              </a:rPr>
              <a:t>o</a:t>
            </a:r>
            <a:r>
              <a:rPr dirty="0" sz="2850" spc="60">
                <a:latin typeface="Lucida Sans Unicode"/>
                <a:cs typeface="Lucida Sans Unicode"/>
              </a:rPr>
              <a:t>n</a:t>
            </a:r>
            <a:r>
              <a:rPr dirty="0" sz="2850" spc="135">
                <a:latin typeface="Lucida Sans Unicode"/>
                <a:cs typeface="Lucida Sans Unicode"/>
              </a:rPr>
              <a:t>d</a:t>
            </a:r>
            <a:r>
              <a:rPr dirty="0" sz="2850" spc="-125">
                <a:latin typeface="Lucida Sans Unicode"/>
                <a:cs typeface="Lucida Sans Unicode"/>
              </a:rPr>
              <a:t>i</a:t>
            </a:r>
            <a:r>
              <a:rPr dirty="0" sz="2850" spc="-30">
                <a:latin typeface="Lucida Sans Unicode"/>
                <a:cs typeface="Lucida Sans Unicode"/>
              </a:rPr>
              <a:t>t</a:t>
            </a:r>
            <a:r>
              <a:rPr dirty="0" sz="2850" spc="-125">
                <a:latin typeface="Lucida Sans Unicode"/>
                <a:cs typeface="Lucida Sans Unicode"/>
              </a:rPr>
              <a:t>i</a:t>
            </a:r>
            <a:r>
              <a:rPr dirty="0" sz="2850" spc="75">
                <a:latin typeface="Lucida Sans Unicode"/>
                <a:cs typeface="Lucida Sans Unicode"/>
              </a:rPr>
              <a:t>o</a:t>
            </a:r>
            <a:r>
              <a:rPr dirty="0" sz="2850" spc="60">
                <a:latin typeface="Lucida Sans Unicode"/>
                <a:cs typeface="Lucida Sans Unicode"/>
              </a:rPr>
              <a:t>n</a:t>
            </a:r>
            <a:r>
              <a:rPr dirty="0" sz="2850" spc="355">
                <a:latin typeface="Lucida Sans Unicode"/>
                <a:cs typeface="Lucida Sans Unicode"/>
              </a:rPr>
              <a:t>a</a:t>
            </a:r>
            <a:r>
              <a:rPr dirty="0" sz="2850" spc="-125">
                <a:latin typeface="Lucida Sans Unicode"/>
                <a:cs typeface="Lucida Sans Unicode"/>
              </a:rPr>
              <a:t>l</a:t>
            </a:r>
            <a:r>
              <a:rPr dirty="0" sz="2850" spc="40">
                <a:latin typeface="Lucida Sans Unicode"/>
                <a:cs typeface="Lucida Sans Unicode"/>
              </a:rPr>
              <a:t>s</a:t>
            </a:r>
            <a:r>
              <a:rPr dirty="0" sz="2850" spc="-75">
                <a:latin typeface="Lucida Sans Unicode"/>
                <a:cs typeface="Lucida Sans Unicode"/>
              </a:rPr>
              <a:t> </a:t>
            </a:r>
            <a:r>
              <a:rPr dirty="0" sz="2850" spc="-70">
                <a:latin typeface="Lucida Sans Unicode"/>
                <a:cs typeface="Lucida Sans Unicode"/>
              </a:rPr>
              <a:t>-</a:t>
            </a:r>
            <a:r>
              <a:rPr dirty="0" sz="2850" spc="-75">
                <a:latin typeface="Lucida Sans Unicode"/>
                <a:cs typeface="Lucida Sans Unicode"/>
              </a:rPr>
              <a:t> </a:t>
            </a:r>
            <a:r>
              <a:rPr dirty="0" sz="2850" spc="-125">
                <a:latin typeface="Lucida Sans Unicode"/>
                <a:cs typeface="Lucida Sans Unicode"/>
              </a:rPr>
              <a:t>i</a:t>
            </a:r>
            <a:r>
              <a:rPr dirty="0" sz="2850" spc="-110">
                <a:latin typeface="Lucida Sans Unicode"/>
                <a:cs typeface="Lucida Sans Unicode"/>
              </a:rPr>
              <a:t>f</a:t>
            </a:r>
            <a:r>
              <a:rPr dirty="0" sz="2850" spc="-335">
                <a:latin typeface="Lucida Sans Unicode"/>
                <a:cs typeface="Lucida Sans Unicode"/>
              </a:rPr>
              <a:t>,</a:t>
            </a:r>
            <a:r>
              <a:rPr dirty="0" sz="2850" spc="-75">
                <a:latin typeface="Lucida Sans Unicode"/>
                <a:cs typeface="Lucida Sans Unicode"/>
              </a:rPr>
              <a:t> </a:t>
            </a:r>
            <a:r>
              <a:rPr dirty="0" sz="2850" spc="-125">
                <a:latin typeface="Lucida Sans Unicode"/>
                <a:cs typeface="Lucida Sans Unicode"/>
              </a:rPr>
              <a:t>i</a:t>
            </a:r>
            <a:r>
              <a:rPr dirty="0" sz="2850" spc="-110">
                <a:latin typeface="Lucida Sans Unicode"/>
                <a:cs typeface="Lucida Sans Unicode"/>
              </a:rPr>
              <a:t>f</a:t>
            </a:r>
            <a:r>
              <a:rPr dirty="0" sz="2850" spc="-75">
                <a:latin typeface="Lucida Sans Unicode"/>
                <a:cs typeface="Lucida Sans Unicode"/>
              </a:rPr>
              <a:t>-</a:t>
            </a:r>
            <a:r>
              <a:rPr dirty="0" sz="2850" spc="180">
                <a:latin typeface="Lucida Sans Unicode"/>
                <a:cs typeface="Lucida Sans Unicode"/>
              </a:rPr>
              <a:t>e</a:t>
            </a:r>
            <a:r>
              <a:rPr dirty="0" sz="2850" spc="-125">
                <a:latin typeface="Lucida Sans Unicode"/>
                <a:cs typeface="Lucida Sans Unicode"/>
              </a:rPr>
              <a:t>l</a:t>
            </a:r>
            <a:r>
              <a:rPr dirty="0" sz="2850" spc="35">
                <a:latin typeface="Lucida Sans Unicode"/>
                <a:cs typeface="Lucida Sans Unicode"/>
              </a:rPr>
              <a:t>s</a:t>
            </a:r>
            <a:r>
              <a:rPr dirty="0" sz="2850" spc="185">
                <a:latin typeface="Lucida Sans Unicode"/>
                <a:cs typeface="Lucida Sans Unicode"/>
              </a:rPr>
              <a:t>e</a:t>
            </a:r>
            <a:r>
              <a:rPr dirty="0" sz="2850" spc="-75">
                <a:latin typeface="Lucida Sans Unicode"/>
                <a:cs typeface="Lucida Sans Unicode"/>
              </a:rPr>
              <a:t> </a:t>
            </a:r>
            <a:r>
              <a:rPr dirty="0" sz="2850" spc="-125">
                <a:latin typeface="Lucida Sans Unicode"/>
                <a:cs typeface="Lucida Sans Unicode"/>
              </a:rPr>
              <a:t>i</a:t>
            </a:r>
            <a:r>
              <a:rPr dirty="0" sz="2850" spc="-110">
                <a:latin typeface="Lucida Sans Unicode"/>
                <a:cs typeface="Lucida Sans Unicode"/>
              </a:rPr>
              <a:t>f</a:t>
            </a:r>
            <a:r>
              <a:rPr dirty="0" sz="2850" spc="-75">
                <a:latin typeface="Lucida Sans Unicode"/>
                <a:cs typeface="Lucida Sans Unicode"/>
              </a:rPr>
              <a:t>-</a:t>
            </a:r>
            <a:r>
              <a:rPr dirty="0" sz="2850" spc="180">
                <a:latin typeface="Lucida Sans Unicode"/>
                <a:cs typeface="Lucida Sans Unicode"/>
              </a:rPr>
              <a:t>e</a:t>
            </a:r>
            <a:r>
              <a:rPr dirty="0" sz="2850" spc="-125">
                <a:latin typeface="Lucida Sans Unicode"/>
                <a:cs typeface="Lucida Sans Unicode"/>
              </a:rPr>
              <a:t>l</a:t>
            </a:r>
            <a:r>
              <a:rPr dirty="0" sz="2850" spc="35">
                <a:latin typeface="Lucida Sans Unicode"/>
                <a:cs typeface="Lucida Sans Unicode"/>
              </a:rPr>
              <a:t>s</a:t>
            </a:r>
            <a:r>
              <a:rPr dirty="0" sz="2850" spc="180">
                <a:latin typeface="Lucida Sans Unicode"/>
                <a:cs typeface="Lucida Sans Unicode"/>
              </a:rPr>
              <a:t>e</a:t>
            </a:r>
            <a:r>
              <a:rPr dirty="0" sz="2850" spc="-335">
                <a:latin typeface="Lucida Sans Unicode"/>
                <a:cs typeface="Lucida Sans Unicode"/>
              </a:rPr>
              <a:t>,  </a:t>
            </a:r>
            <a:r>
              <a:rPr dirty="0" sz="2850" spc="60">
                <a:latin typeface="Lucida Sans Unicode"/>
                <a:cs typeface="Lucida Sans Unicode"/>
              </a:rPr>
              <a:t>switch</a:t>
            </a:r>
            <a:endParaRPr sz="2850">
              <a:latin typeface="Lucida Sans Unicode"/>
              <a:cs typeface="Lucida Sans Unicode"/>
            </a:endParaRPr>
          </a:p>
          <a:p>
            <a:pPr marL="432434" indent="-420370">
              <a:lnSpc>
                <a:spcPct val="100000"/>
              </a:lnSpc>
              <a:spcBef>
                <a:spcPts val="560"/>
              </a:spcBef>
              <a:buAutoNum type="alphaLcPeriod"/>
              <a:tabLst>
                <a:tab pos="433070" algn="l"/>
              </a:tabLst>
            </a:pPr>
            <a:r>
              <a:rPr dirty="0" sz="2850" spc="30">
                <a:latin typeface="Lucida Sans Unicode"/>
                <a:cs typeface="Lucida Sans Unicode"/>
              </a:rPr>
              <a:t>Iterations</a:t>
            </a:r>
            <a:r>
              <a:rPr dirty="0" sz="2850" spc="-145">
                <a:latin typeface="Lucida Sans Unicode"/>
                <a:cs typeface="Lucida Sans Unicode"/>
              </a:rPr>
              <a:t> </a:t>
            </a:r>
            <a:r>
              <a:rPr dirty="0" sz="2850" spc="-70">
                <a:latin typeface="Lucida Sans Unicode"/>
                <a:cs typeface="Lucida Sans Unicode"/>
              </a:rPr>
              <a:t>-</a:t>
            </a:r>
            <a:r>
              <a:rPr dirty="0" sz="2850" spc="-145">
                <a:latin typeface="Lucida Sans Unicode"/>
                <a:cs typeface="Lucida Sans Unicode"/>
              </a:rPr>
              <a:t> </a:t>
            </a:r>
            <a:r>
              <a:rPr dirty="0" sz="2850" spc="-45">
                <a:latin typeface="Lucida Sans Unicode"/>
                <a:cs typeface="Lucida Sans Unicode"/>
              </a:rPr>
              <a:t>for</a:t>
            </a:r>
            <a:r>
              <a:rPr dirty="0" sz="2850" spc="-145">
                <a:latin typeface="Lucida Sans Unicode"/>
                <a:cs typeface="Lucida Sans Unicode"/>
              </a:rPr>
              <a:t> </a:t>
            </a:r>
            <a:r>
              <a:rPr dirty="0" sz="2850" spc="-35">
                <a:latin typeface="Lucida Sans Unicode"/>
                <a:cs typeface="Lucida Sans Unicode"/>
              </a:rPr>
              <a:t>loop,</a:t>
            </a:r>
            <a:r>
              <a:rPr dirty="0" sz="2850" spc="-145">
                <a:latin typeface="Lucida Sans Unicode"/>
                <a:cs typeface="Lucida Sans Unicode"/>
              </a:rPr>
              <a:t> </a:t>
            </a:r>
            <a:r>
              <a:rPr dirty="0" sz="2850" spc="30">
                <a:latin typeface="Lucida Sans Unicode"/>
                <a:cs typeface="Lucida Sans Unicode"/>
              </a:rPr>
              <a:t>while</a:t>
            </a:r>
            <a:r>
              <a:rPr dirty="0" sz="2850" spc="-145">
                <a:latin typeface="Lucida Sans Unicode"/>
                <a:cs typeface="Lucida Sans Unicode"/>
              </a:rPr>
              <a:t> </a:t>
            </a:r>
            <a:r>
              <a:rPr dirty="0" sz="2850" spc="40">
                <a:latin typeface="Lucida Sans Unicode"/>
                <a:cs typeface="Lucida Sans Unicode"/>
              </a:rPr>
              <a:t>loop</a:t>
            </a:r>
            <a:endParaRPr sz="28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24165" y="3387738"/>
            <a:ext cx="6518909" cy="3416935"/>
          </a:xfrm>
          <a:prstGeom prst="rect">
            <a:avLst/>
          </a:prstGeom>
        </p:spPr>
        <p:txBody>
          <a:bodyPr wrap="square" lIns="0" tIns="309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dirty="0" sz="4150" spc="-90" b="1">
                <a:solidFill>
                  <a:srgbClr val="002629"/>
                </a:solidFill>
                <a:latin typeface="Tahoma"/>
                <a:cs typeface="Tahoma"/>
              </a:rPr>
              <a:t>F</a:t>
            </a:r>
            <a:r>
              <a:rPr dirty="0" sz="4150" spc="185" b="1">
                <a:solidFill>
                  <a:srgbClr val="002629"/>
                </a:solidFill>
                <a:latin typeface="Tahoma"/>
                <a:cs typeface="Tahoma"/>
              </a:rPr>
              <a:t>un</a:t>
            </a:r>
            <a:r>
              <a:rPr dirty="0" sz="4150" spc="325" b="1">
                <a:solidFill>
                  <a:srgbClr val="002629"/>
                </a:solidFill>
                <a:latin typeface="Tahoma"/>
                <a:cs typeface="Tahoma"/>
              </a:rPr>
              <a:t>c</a:t>
            </a:r>
            <a:r>
              <a:rPr dirty="0" sz="4150" spc="15" b="1">
                <a:solidFill>
                  <a:srgbClr val="002629"/>
                </a:solidFill>
                <a:latin typeface="Tahoma"/>
                <a:cs typeface="Tahoma"/>
              </a:rPr>
              <a:t>t</a:t>
            </a:r>
            <a:r>
              <a:rPr dirty="0" sz="4150" spc="25" b="1">
                <a:solidFill>
                  <a:srgbClr val="002629"/>
                </a:solidFill>
                <a:latin typeface="Tahoma"/>
                <a:cs typeface="Tahoma"/>
              </a:rPr>
              <a:t>i</a:t>
            </a:r>
            <a:r>
              <a:rPr dirty="0" sz="4150" spc="70" b="1">
                <a:solidFill>
                  <a:srgbClr val="002629"/>
                </a:solidFill>
                <a:latin typeface="Tahoma"/>
                <a:cs typeface="Tahoma"/>
              </a:rPr>
              <a:t>o</a:t>
            </a:r>
            <a:r>
              <a:rPr dirty="0" sz="4150" spc="185" b="1">
                <a:solidFill>
                  <a:srgbClr val="002629"/>
                </a:solidFill>
                <a:latin typeface="Tahoma"/>
                <a:cs typeface="Tahoma"/>
              </a:rPr>
              <a:t>n</a:t>
            </a:r>
            <a:r>
              <a:rPr dirty="0" sz="4150" spc="220" b="1">
                <a:solidFill>
                  <a:srgbClr val="002629"/>
                </a:solidFill>
                <a:latin typeface="Tahoma"/>
                <a:cs typeface="Tahoma"/>
              </a:rPr>
              <a:t>s</a:t>
            </a:r>
            <a:r>
              <a:rPr dirty="0" sz="4150" spc="-425" b="1">
                <a:solidFill>
                  <a:srgbClr val="002629"/>
                </a:solidFill>
                <a:latin typeface="Tahoma"/>
                <a:cs typeface="Tahoma"/>
              </a:rPr>
              <a:t> </a:t>
            </a:r>
            <a:r>
              <a:rPr dirty="0" sz="4150" spc="-254" b="1">
                <a:solidFill>
                  <a:srgbClr val="002629"/>
                </a:solidFill>
                <a:latin typeface="Tahoma"/>
                <a:cs typeface="Tahoma"/>
              </a:rPr>
              <a:t>:</a:t>
            </a:r>
            <a:endParaRPr sz="4150">
              <a:latin typeface="Tahoma"/>
              <a:cs typeface="Tahoma"/>
            </a:endParaRPr>
          </a:p>
          <a:p>
            <a:pPr marL="399415" indent="-387350">
              <a:lnSpc>
                <a:spcPct val="100000"/>
              </a:lnSpc>
              <a:spcBef>
                <a:spcPts val="1485"/>
              </a:spcBef>
              <a:buAutoNum type="alphaLcPeriod"/>
              <a:tabLst>
                <a:tab pos="400050" algn="l"/>
              </a:tabLst>
            </a:pPr>
            <a:r>
              <a:rPr dirty="0" sz="2650" spc="130">
                <a:latin typeface="Lucida Sans Unicode"/>
                <a:cs typeface="Lucida Sans Unicode"/>
              </a:rPr>
              <a:t>g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-120">
                <a:latin typeface="Lucida Sans Unicode"/>
                <a:cs typeface="Lucida Sans Unicode"/>
              </a:rPr>
              <a:t>D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330">
                <a:latin typeface="Lucida Sans Unicode"/>
                <a:cs typeface="Lucida Sans Unicode"/>
              </a:rPr>
              <a:t>(</a:t>
            </a:r>
            <a:r>
              <a:rPr dirty="0" sz="2650" spc="335">
                <a:latin typeface="Lucida Sans Unicode"/>
                <a:cs typeface="Lucida Sans Unicode"/>
              </a:rPr>
              <a:t>)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-80">
                <a:latin typeface="Lucida Sans Unicode"/>
                <a:cs typeface="Lucida Sans Unicode"/>
              </a:rPr>
              <a:t>-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65">
                <a:latin typeface="Lucida Sans Unicode"/>
                <a:cs typeface="Lucida Sans Unicode"/>
              </a:rPr>
              <a:t>o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130">
                <a:latin typeface="Lucida Sans Unicode"/>
                <a:cs typeface="Lucida Sans Unicode"/>
              </a:rPr>
              <a:t>g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-30">
                <a:latin typeface="Lucida Sans Unicode"/>
                <a:cs typeface="Lucida Sans Unicode"/>
              </a:rPr>
              <a:t>t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114">
                <a:latin typeface="Lucida Sans Unicode"/>
                <a:cs typeface="Lucida Sans Unicode"/>
              </a:rPr>
              <a:t>p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-125">
                <a:latin typeface="Lucida Sans Unicode"/>
                <a:cs typeface="Lucida Sans Unicode"/>
              </a:rPr>
              <a:t>i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40">
                <a:latin typeface="Lucida Sans Unicode"/>
                <a:cs typeface="Lucida Sans Unicode"/>
              </a:rPr>
              <a:t>n</a:t>
            </a:r>
            <a:r>
              <a:rPr dirty="0" sz="2650" spc="-30">
                <a:latin typeface="Lucida Sans Unicode"/>
                <a:cs typeface="Lucida Sans Unicode"/>
              </a:rPr>
              <a:t>t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-125">
                <a:latin typeface="Lucida Sans Unicode"/>
                <a:cs typeface="Lucida Sans Unicode"/>
              </a:rPr>
              <a:t>i</a:t>
            </a:r>
            <a:r>
              <a:rPr dirty="0" sz="2650" spc="40">
                <a:latin typeface="Lucida Sans Unicode"/>
                <a:cs typeface="Lucida Sans Unicode"/>
              </a:rPr>
              <a:t>n</a:t>
            </a:r>
            <a:r>
              <a:rPr dirty="0" sz="2650" spc="-110">
                <a:latin typeface="Lucida Sans Unicode"/>
                <a:cs typeface="Lucida Sans Unicode"/>
              </a:rPr>
              <a:t>f</a:t>
            </a:r>
            <a:r>
              <a:rPr dirty="0" sz="2650" spc="65">
                <a:latin typeface="Lucida Sans Unicode"/>
                <a:cs typeface="Lucida Sans Unicode"/>
              </a:rPr>
              <a:t>o</a:t>
            </a:r>
            <a:endParaRPr sz="2650">
              <a:latin typeface="Lucida Sans Unicode"/>
              <a:cs typeface="Lucida Sans Unicode"/>
            </a:endParaRPr>
          </a:p>
          <a:p>
            <a:pPr marL="488950" indent="-387350">
              <a:lnSpc>
                <a:spcPct val="100000"/>
              </a:lnSpc>
              <a:spcBef>
                <a:spcPts val="500"/>
              </a:spcBef>
              <a:buAutoNum type="alphaLcPeriod"/>
              <a:tabLst>
                <a:tab pos="489584" algn="l"/>
              </a:tabLst>
            </a:pPr>
            <a:r>
              <a:rPr dirty="0" sz="2650" spc="25">
                <a:latin typeface="Lucida Sans Unicode"/>
                <a:cs typeface="Lucida Sans Unicode"/>
              </a:rPr>
              <a:t>s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-120">
                <a:latin typeface="Lucida Sans Unicode"/>
                <a:cs typeface="Lucida Sans Unicode"/>
              </a:rPr>
              <a:t>D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330">
                <a:latin typeface="Lucida Sans Unicode"/>
                <a:cs typeface="Lucida Sans Unicode"/>
              </a:rPr>
              <a:t>(</a:t>
            </a:r>
            <a:r>
              <a:rPr dirty="0" sz="2650" spc="335">
                <a:latin typeface="Lucida Sans Unicode"/>
                <a:cs typeface="Lucida Sans Unicode"/>
              </a:rPr>
              <a:t>)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-80">
                <a:latin typeface="Lucida Sans Unicode"/>
                <a:cs typeface="Lucida Sans Unicode"/>
              </a:rPr>
              <a:t>-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114">
                <a:latin typeface="Lucida Sans Unicode"/>
                <a:cs typeface="Lucida Sans Unicode"/>
              </a:rPr>
              <a:t>p</a:t>
            </a:r>
            <a:r>
              <a:rPr dirty="0" sz="2650" spc="-105">
                <a:latin typeface="Lucida Sans Unicode"/>
                <a:cs typeface="Lucida Sans Unicode"/>
              </a:rPr>
              <a:t>r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25">
                <a:latin typeface="Lucida Sans Unicode"/>
                <a:cs typeface="Lucida Sans Unicode"/>
              </a:rPr>
              <a:t>s</a:t>
            </a:r>
            <a:r>
              <a:rPr dirty="0" sz="2650" spc="30">
                <a:latin typeface="Lucida Sans Unicode"/>
                <a:cs typeface="Lucida Sans Unicode"/>
              </a:rPr>
              <a:t>s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105">
                <a:latin typeface="Lucida Sans Unicode"/>
                <a:cs typeface="Lucida Sans Unicode"/>
              </a:rPr>
              <a:t>&amp;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25">
                <a:latin typeface="Lucida Sans Unicode"/>
                <a:cs typeface="Lucida Sans Unicode"/>
              </a:rPr>
              <a:t>s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-105">
                <a:latin typeface="Lucida Sans Unicode"/>
                <a:cs typeface="Lucida Sans Unicode"/>
              </a:rPr>
              <a:t>r</a:t>
            </a:r>
            <a:r>
              <a:rPr dirty="0" sz="2650" spc="160">
                <a:latin typeface="Lucida Sans Unicode"/>
                <a:cs typeface="Lucida Sans Unicode"/>
              </a:rPr>
              <a:t>e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114">
                <a:latin typeface="Lucida Sans Unicode"/>
                <a:cs typeface="Lucida Sans Unicode"/>
              </a:rPr>
              <a:t>d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325">
                <a:latin typeface="Lucida Sans Unicode"/>
                <a:cs typeface="Lucida Sans Unicode"/>
              </a:rPr>
              <a:t>a</a:t>
            </a:r>
            <a:endParaRPr sz="2650">
              <a:latin typeface="Lucida Sans Unicode"/>
              <a:cs typeface="Lucida Sans Unicode"/>
            </a:endParaRPr>
          </a:p>
          <a:p>
            <a:pPr marL="555625" indent="-454025">
              <a:lnSpc>
                <a:spcPct val="100000"/>
              </a:lnSpc>
              <a:spcBef>
                <a:spcPts val="500"/>
              </a:spcBef>
              <a:buAutoNum type="alphaLcPeriod"/>
              <a:tabLst>
                <a:tab pos="555625" algn="l"/>
                <a:tab pos="556260" algn="l"/>
              </a:tabLst>
            </a:pPr>
            <a:r>
              <a:rPr dirty="0" sz="2650" spc="-120">
                <a:latin typeface="Lucida Sans Unicode"/>
                <a:cs typeface="Lucida Sans Unicode"/>
              </a:rPr>
              <a:t>D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-105">
                <a:latin typeface="Lucida Sans Unicode"/>
                <a:cs typeface="Lucida Sans Unicode"/>
              </a:rPr>
              <a:t>r</a:t>
            </a:r>
            <a:r>
              <a:rPr dirty="0" sz="2650" spc="-120">
                <a:latin typeface="Lucida Sans Unicode"/>
                <a:cs typeface="Lucida Sans Unicode"/>
              </a:rPr>
              <a:t>I</a:t>
            </a:r>
            <a:r>
              <a:rPr dirty="0" sz="2650" spc="40">
                <a:latin typeface="Lucida Sans Unicode"/>
                <a:cs typeface="Lucida Sans Unicode"/>
              </a:rPr>
              <a:t>n</a:t>
            </a:r>
            <a:r>
              <a:rPr dirty="0" sz="2650" spc="-110">
                <a:latin typeface="Lucida Sans Unicode"/>
                <a:cs typeface="Lucida Sans Unicode"/>
              </a:rPr>
              <a:t>f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330">
                <a:latin typeface="Lucida Sans Unicode"/>
                <a:cs typeface="Lucida Sans Unicode"/>
              </a:rPr>
              <a:t>(</a:t>
            </a:r>
            <a:r>
              <a:rPr dirty="0" sz="2650" spc="335">
                <a:latin typeface="Lucida Sans Unicode"/>
                <a:cs typeface="Lucida Sans Unicode"/>
              </a:rPr>
              <a:t>)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-80">
                <a:latin typeface="Lucida Sans Unicode"/>
                <a:cs typeface="Lucida Sans Unicode"/>
              </a:rPr>
              <a:t>-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130">
                <a:latin typeface="Lucida Sans Unicode"/>
                <a:cs typeface="Lucida Sans Unicode"/>
              </a:rPr>
              <a:t>g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-30">
                <a:latin typeface="Lucida Sans Unicode"/>
                <a:cs typeface="Lucida Sans Unicode"/>
              </a:rPr>
              <a:t>t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-120">
                <a:latin typeface="Lucida Sans Unicode"/>
                <a:cs typeface="Lucida Sans Unicode"/>
              </a:rPr>
              <a:t>D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-100">
                <a:latin typeface="Lucida Sans Unicode"/>
                <a:cs typeface="Lucida Sans Unicode"/>
              </a:rPr>
              <a:t>r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114">
                <a:latin typeface="Lucida Sans Unicode"/>
                <a:cs typeface="Lucida Sans Unicode"/>
              </a:rPr>
              <a:t>d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-125">
                <a:latin typeface="Lucida Sans Unicode"/>
                <a:cs typeface="Lucida Sans Unicode"/>
              </a:rPr>
              <a:t>il</a:t>
            </a:r>
            <a:r>
              <a:rPr dirty="0" sz="2650" spc="30">
                <a:latin typeface="Lucida Sans Unicode"/>
                <a:cs typeface="Lucida Sans Unicode"/>
              </a:rPr>
              <a:t>s</a:t>
            </a:r>
            <a:endParaRPr sz="2650">
              <a:latin typeface="Lucida Sans Unicode"/>
              <a:cs typeface="Lucida Sans Unicode"/>
            </a:endParaRPr>
          </a:p>
          <a:p>
            <a:pPr marL="488950" indent="-387350">
              <a:lnSpc>
                <a:spcPct val="100000"/>
              </a:lnSpc>
              <a:spcBef>
                <a:spcPts val="495"/>
              </a:spcBef>
              <a:buAutoNum type="alphaLcPeriod"/>
              <a:tabLst>
                <a:tab pos="489584" algn="l"/>
              </a:tabLst>
            </a:pPr>
            <a:r>
              <a:rPr dirty="0" sz="2650" spc="-120">
                <a:latin typeface="Lucida Sans Unicode"/>
                <a:cs typeface="Lucida Sans Unicode"/>
              </a:rPr>
              <a:t>D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-105">
                <a:latin typeface="Lucida Sans Unicode"/>
                <a:cs typeface="Lucida Sans Unicode"/>
              </a:rPr>
              <a:t>r</a:t>
            </a:r>
            <a:r>
              <a:rPr dirty="0" sz="2650" spc="120">
                <a:latin typeface="Lucida Sans Unicode"/>
                <a:cs typeface="Lucida Sans Unicode"/>
              </a:rPr>
              <a:t>S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25">
                <a:latin typeface="Lucida Sans Unicode"/>
                <a:cs typeface="Lucida Sans Unicode"/>
              </a:rPr>
              <a:t>s</a:t>
            </a:r>
            <a:r>
              <a:rPr dirty="0" sz="2650" spc="330">
                <a:latin typeface="Lucida Sans Unicode"/>
                <a:cs typeface="Lucida Sans Unicode"/>
              </a:rPr>
              <a:t>(</a:t>
            </a:r>
            <a:r>
              <a:rPr dirty="0" sz="2650" spc="335">
                <a:latin typeface="Lucida Sans Unicode"/>
                <a:cs typeface="Lucida Sans Unicode"/>
              </a:rPr>
              <a:t>)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-80">
                <a:latin typeface="Lucida Sans Unicode"/>
                <a:cs typeface="Lucida Sans Unicode"/>
              </a:rPr>
              <a:t>-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40">
                <a:latin typeface="Lucida Sans Unicode"/>
                <a:cs typeface="Lucida Sans Unicode"/>
              </a:rPr>
              <a:t>h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-190">
                <a:latin typeface="Lucida Sans Unicode"/>
                <a:cs typeface="Lucida Sans Unicode"/>
              </a:rPr>
              <a:t>k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-120">
                <a:latin typeface="Lucida Sans Unicode"/>
                <a:cs typeface="Lucida Sans Unicode"/>
              </a:rPr>
              <a:t>D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60">
                <a:latin typeface="Lucida Sans Unicode"/>
                <a:cs typeface="Lucida Sans Unicode"/>
              </a:rPr>
              <a:t>o</a:t>
            </a:r>
            <a:r>
              <a:rPr dirty="0" sz="2650" spc="-100">
                <a:latin typeface="Lucida Sans Unicode"/>
                <a:cs typeface="Lucida Sans Unicode"/>
              </a:rPr>
              <a:t>r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25">
                <a:latin typeface="Lucida Sans Unicode"/>
                <a:cs typeface="Lucida Sans Unicode"/>
              </a:rPr>
              <a:t>s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40">
                <a:latin typeface="Lucida Sans Unicode"/>
                <a:cs typeface="Lucida Sans Unicode"/>
              </a:rPr>
              <a:t>u</a:t>
            </a:r>
            <a:r>
              <a:rPr dirty="0" sz="2650" spc="30">
                <a:latin typeface="Lucida Sans Unicode"/>
                <a:cs typeface="Lucida Sans Unicode"/>
              </a:rPr>
              <a:t>s</a:t>
            </a:r>
            <a:endParaRPr sz="2650">
              <a:latin typeface="Lucida Sans Unicode"/>
              <a:cs typeface="Lucida Sans Unicode"/>
            </a:endParaRPr>
          </a:p>
          <a:p>
            <a:pPr marL="470534" indent="-368935">
              <a:lnSpc>
                <a:spcPct val="100000"/>
              </a:lnSpc>
              <a:spcBef>
                <a:spcPts val="500"/>
              </a:spcBef>
              <a:buAutoNum type="alphaLcPeriod"/>
              <a:tabLst>
                <a:tab pos="471170" algn="l"/>
              </a:tabLst>
            </a:pP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40">
                <a:latin typeface="Lucida Sans Unicode"/>
                <a:cs typeface="Lucida Sans Unicode"/>
              </a:rPr>
              <a:t>h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-195">
                <a:latin typeface="Lucida Sans Unicode"/>
                <a:cs typeface="Lucida Sans Unicode"/>
              </a:rPr>
              <a:t>k</a:t>
            </a:r>
            <a:r>
              <a:rPr dirty="0" sz="2650" spc="245">
                <a:latin typeface="Lucida Sans Unicode"/>
                <a:cs typeface="Lucida Sans Unicode"/>
              </a:rPr>
              <a:t>m</a:t>
            </a:r>
            <a:r>
              <a:rPr dirty="0" sz="2650" spc="95">
                <a:latin typeface="Lucida Sans Unicode"/>
                <a:cs typeface="Lucida Sans Unicode"/>
              </a:rPr>
              <a:t>y</a:t>
            </a:r>
            <a:r>
              <a:rPr dirty="0" sz="2650" spc="-125">
                <a:latin typeface="Lucida Sans Unicode"/>
                <a:cs typeface="Lucida Sans Unicode"/>
              </a:rPr>
              <a:t>H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-125">
                <a:latin typeface="Lucida Sans Unicode"/>
                <a:cs typeface="Lucida Sans Unicode"/>
              </a:rPr>
              <a:t>l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40">
                <a:latin typeface="Lucida Sans Unicode"/>
                <a:cs typeface="Lucida Sans Unicode"/>
              </a:rPr>
              <a:t>h</a:t>
            </a:r>
            <a:r>
              <a:rPr dirty="0" sz="2650" spc="330">
                <a:latin typeface="Lucida Sans Unicode"/>
                <a:cs typeface="Lucida Sans Unicode"/>
              </a:rPr>
              <a:t>(</a:t>
            </a:r>
            <a:r>
              <a:rPr dirty="0" sz="2650" spc="335">
                <a:latin typeface="Lucida Sans Unicode"/>
                <a:cs typeface="Lucida Sans Unicode"/>
              </a:rPr>
              <a:t>)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-80">
                <a:latin typeface="Lucida Sans Unicode"/>
                <a:cs typeface="Lucida Sans Unicode"/>
              </a:rPr>
              <a:t>-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114">
                <a:latin typeface="Lucida Sans Unicode"/>
                <a:cs typeface="Lucida Sans Unicode"/>
              </a:rPr>
              <a:t>p</a:t>
            </a:r>
            <a:r>
              <a:rPr dirty="0" sz="2650" spc="320">
                <a:latin typeface="Lucida Sans Unicode"/>
                <a:cs typeface="Lucida Sans Unicode"/>
              </a:rPr>
              <a:t>a</a:t>
            </a:r>
            <a:r>
              <a:rPr dirty="0" sz="2650" spc="-35">
                <a:latin typeface="Lucida Sans Unicode"/>
                <a:cs typeface="Lucida Sans Unicode"/>
              </a:rPr>
              <a:t>t</a:t>
            </a:r>
            <a:r>
              <a:rPr dirty="0" sz="2650" spc="-125">
                <a:latin typeface="Lucida Sans Unicode"/>
                <a:cs typeface="Lucida Sans Unicode"/>
              </a:rPr>
              <a:t>i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40">
                <a:latin typeface="Lucida Sans Unicode"/>
                <a:cs typeface="Lucida Sans Unicode"/>
              </a:rPr>
              <a:t>n</a:t>
            </a:r>
            <a:r>
              <a:rPr dirty="0" sz="2650" spc="-30">
                <a:latin typeface="Lucida Sans Unicode"/>
                <a:cs typeface="Lucida Sans Unicode"/>
              </a:rPr>
              <a:t>t</a:t>
            </a:r>
            <a:r>
              <a:rPr dirty="0" sz="2650" spc="-135">
                <a:latin typeface="Lucida Sans Unicode"/>
                <a:cs typeface="Lucida Sans Unicode"/>
              </a:rPr>
              <a:t> 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40">
                <a:latin typeface="Lucida Sans Unicode"/>
                <a:cs typeface="Lucida Sans Unicode"/>
              </a:rPr>
              <a:t>h</a:t>
            </a:r>
            <a:r>
              <a:rPr dirty="0" sz="2650" spc="155">
                <a:latin typeface="Lucida Sans Unicode"/>
                <a:cs typeface="Lucida Sans Unicode"/>
              </a:rPr>
              <a:t>e</a:t>
            </a:r>
            <a:r>
              <a:rPr dirty="0" sz="2650" spc="240">
                <a:latin typeface="Lucida Sans Unicode"/>
                <a:cs typeface="Lucida Sans Unicode"/>
              </a:rPr>
              <a:t>c</a:t>
            </a:r>
            <a:r>
              <a:rPr dirty="0" sz="2650" spc="-195">
                <a:latin typeface="Lucida Sans Unicode"/>
                <a:cs typeface="Lucida Sans Unicode"/>
              </a:rPr>
              <a:t>k</a:t>
            </a:r>
            <a:r>
              <a:rPr dirty="0" sz="2650" spc="40">
                <a:latin typeface="Lucida Sans Unicode"/>
                <a:cs typeface="Lucida Sans Unicode"/>
              </a:rPr>
              <a:t>u</a:t>
            </a:r>
            <a:r>
              <a:rPr dirty="0" sz="2650" spc="120">
                <a:latin typeface="Lucida Sans Unicode"/>
                <a:cs typeface="Lucida Sans Unicode"/>
              </a:rPr>
              <a:t>p</a:t>
            </a:r>
            <a:endParaRPr sz="2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435715">
              <a:lnSpc>
                <a:spcPct val="100000"/>
              </a:lnSpc>
              <a:spcBef>
                <a:spcPts val="100"/>
              </a:spcBef>
            </a:pPr>
            <a:r>
              <a:rPr dirty="0" spc="-590"/>
              <a:t>R</a:t>
            </a:r>
            <a:r>
              <a:rPr dirty="0" spc="-610"/>
              <a:t>E</a:t>
            </a:r>
            <a:r>
              <a:rPr dirty="0" spc="-120"/>
              <a:t>S</a:t>
            </a:r>
            <a:r>
              <a:rPr dirty="0" spc="-245"/>
              <a:t>U</a:t>
            </a:r>
            <a:r>
              <a:rPr dirty="0" spc="-735"/>
              <a:t>L</a:t>
            </a:r>
            <a:r>
              <a:rPr dirty="0" spc="-75"/>
              <a:t>T</a:t>
            </a:r>
            <a:r>
              <a:rPr dirty="0" spc="-12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5301" y="2882620"/>
            <a:ext cx="11143615" cy="6062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  <a:tabLst>
                <a:tab pos="3179445" algn="l"/>
              </a:tabLst>
            </a:pPr>
            <a:r>
              <a:rPr dirty="0" u="heavy" sz="3650" spc="-919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1</a:t>
            </a:r>
            <a:r>
              <a:rPr dirty="0" u="heavy" sz="3650" spc="-4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.</a:t>
            </a:r>
            <a:r>
              <a:rPr dirty="0" u="heavy" sz="3650" spc="-37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50" spc="-8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P</a:t>
            </a:r>
            <a:r>
              <a:rPr dirty="0" u="heavy" sz="3650" spc="29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3650" spc="1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650" spc="1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3650" spc="7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650" spc="16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n</a:t>
            </a:r>
            <a:r>
              <a:rPr dirty="0" u="heavy" sz="3650" spc="1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650" spc="19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365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	</a:t>
            </a:r>
            <a:endParaRPr sz="3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Lucida Sans Unicode"/>
                <a:cs typeface="Lucida Sans Unicode"/>
              </a:rPr>
              <a:t>The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10">
                <a:latin typeface="Lucida Sans Unicode"/>
                <a:cs typeface="Lucida Sans Unicode"/>
              </a:rPr>
              <a:t>code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stores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retrieves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patient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35">
                <a:latin typeface="Lucida Sans Unicode"/>
                <a:cs typeface="Lucida Sans Unicode"/>
              </a:rPr>
              <a:t>details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on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registration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login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respectively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000">
              <a:latin typeface="Lucida Sans Unicode"/>
              <a:cs typeface="Lucida Sans Unicode"/>
            </a:endParaRPr>
          </a:p>
          <a:p>
            <a:pPr algn="just" marL="305435" indent="-293370">
              <a:lnSpc>
                <a:spcPct val="100000"/>
              </a:lnSpc>
              <a:buAutoNum type="alphaLcPeriod"/>
              <a:tabLst>
                <a:tab pos="306070" algn="l"/>
              </a:tabLst>
            </a:pPr>
            <a:r>
              <a:rPr dirty="0" sz="2000" spc="15">
                <a:latin typeface="Lucida Sans Unicode"/>
                <a:cs typeface="Lucida Sans Unicode"/>
              </a:rPr>
              <a:t>Registration</a:t>
            </a:r>
            <a:r>
              <a:rPr dirty="0" sz="2000" spc="-135">
                <a:latin typeface="Lucida Sans Unicode"/>
                <a:cs typeface="Lucida Sans Unicode"/>
              </a:rPr>
              <a:t> </a:t>
            </a:r>
            <a:r>
              <a:rPr dirty="0" sz="2000" spc="-210"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5599"/>
              </a:lnSpc>
            </a:pPr>
            <a:r>
              <a:rPr dirty="0" sz="2000" spc="20">
                <a:latin typeface="Lucida Sans Unicode"/>
                <a:cs typeface="Lucida Sans Unicode"/>
              </a:rPr>
              <a:t>Display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15">
                <a:latin typeface="Lucida Sans Unicode"/>
                <a:cs typeface="Lucida Sans Unicode"/>
              </a:rPr>
              <a:t>form </a:t>
            </a:r>
            <a:r>
              <a:rPr dirty="0" sz="2000" spc="-40">
                <a:latin typeface="Lucida Sans Unicode"/>
                <a:cs typeface="Lucida Sans Unicode"/>
              </a:rPr>
              <a:t>for </a:t>
            </a:r>
            <a:r>
              <a:rPr dirty="0" sz="2000" spc="-45">
                <a:latin typeface="Lucida Sans Unicode"/>
                <a:cs typeface="Lucida Sans Unicode"/>
              </a:rPr>
              <a:t>filling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85">
                <a:latin typeface="Lucida Sans Unicode"/>
                <a:cs typeface="Lucida Sans Unicode"/>
              </a:rPr>
              <a:t>basic </a:t>
            </a:r>
            <a:r>
              <a:rPr dirty="0" sz="2000" spc="20">
                <a:latin typeface="Lucida Sans Unicode"/>
                <a:cs typeface="Lucida Sans Unicode"/>
              </a:rPr>
              <a:t>information </a:t>
            </a:r>
            <a:r>
              <a:rPr dirty="0" sz="2000" spc="-40">
                <a:latin typeface="Lucida Sans Unicode"/>
                <a:cs typeface="Lucida Sans Unicode"/>
              </a:rPr>
              <a:t>for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-20">
                <a:latin typeface="Lucida Sans Unicode"/>
                <a:cs typeface="Lucida Sans Unicode"/>
              </a:rPr>
              <a:t>of </a:t>
            </a:r>
            <a:r>
              <a:rPr dirty="0" sz="2000" spc="45">
                <a:latin typeface="Lucida Sans Unicode"/>
                <a:cs typeface="Lucida Sans Unicode"/>
              </a:rPr>
              <a:t>patients </a:t>
            </a:r>
            <a:r>
              <a:rPr dirty="0" sz="2000" spc="55">
                <a:latin typeface="Lucida Sans Unicode"/>
                <a:cs typeface="Lucida Sans Unicode"/>
              </a:rPr>
              <a:t>entered </a:t>
            </a:r>
            <a:r>
              <a:rPr dirty="0" sz="2000" spc="20">
                <a:latin typeface="Lucida Sans Unicode"/>
                <a:cs typeface="Lucida Sans Unicode"/>
              </a:rPr>
              <a:t>using </a:t>
            </a:r>
            <a:r>
              <a:rPr dirty="0" sz="2000" spc="85">
                <a:latin typeface="Lucida Sans Unicode"/>
                <a:cs typeface="Lucida Sans Unicode"/>
              </a:rPr>
              <a:t>basic </a:t>
            </a:r>
            <a:r>
              <a:rPr dirty="0" sz="2000" spc="-620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form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65">
                <a:latin typeface="Lucida Sans Unicode"/>
                <a:cs typeface="Lucida Sans Unicode"/>
              </a:rPr>
              <a:t>checks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validation,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30">
                <a:latin typeface="Lucida Sans Unicode"/>
                <a:cs typeface="Lucida Sans Unicode"/>
              </a:rPr>
              <a:t>Uses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85">
                <a:latin typeface="Lucida Sans Unicode"/>
                <a:cs typeface="Lucida Sans Unicode"/>
              </a:rPr>
              <a:t>basic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-35">
                <a:latin typeface="Lucida Sans Unicode"/>
                <a:cs typeface="Lucida Sans Unicode"/>
              </a:rPr>
              <a:t>file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125">
                <a:latin typeface="Lucida Sans Unicode"/>
                <a:cs typeface="Lucida Sans Unicode"/>
              </a:rPr>
              <a:t>management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using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185">
                <a:latin typeface="Lucida Sans Unicode"/>
                <a:cs typeface="Lucida Sans Unicode"/>
              </a:rPr>
              <a:t>c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10">
                <a:latin typeface="Lucida Sans Unicode"/>
                <a:cs typeface="Lucida Sans Unicode"/>
              </a:rPr>
              <a:t>to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push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-35">
                <a:latin typeface="Lucida Sans Unicode"/>
                <a:cs typeface="Lucida Sans Unicode"/>
              </a:rPr>
              <a:t>file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-10">
                <a:latin typeface="Lucida Sans Unicode"/>
                <a:cs typeface="Lucida Sans Unicode"/>
              </a:rPr>
              <a:t>into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245">
                <a:latin typeface="Lucida Sans Unicode"/>
                <a:cs typeface="Lucida Sans Unicode"/>
              </a:rPr>
              <a:t>a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95">
                <a:latin typeface="Lucida Sans Unicode"/>
                <a:cs typeface="Lucida Sans Unicode"/>
              </a:rPr>
              <a:t>csv </a:t>
            </a:r>
            <a:r>
              <a:rPr dirty="0" sz="2000" spc="-620">
                <a:latin typeface="Lucida Sans Unicode"/>
                <a:cs typeface="Lucida Sans Unicode"/>
              </a:rPr>
              <a:t> </a:t>
            </a:r>
            <a:r>
              <a:rPr dirty="0" sz="2000" spc="-85">
                <a:latin typeface="Lucida Sans Unicode"/>
                <a:cs typeface="Lucida Sans Unicode"/>
              </a:rPr>
              <a:t>f</a:t>
            </a:r>
            <a:r>
              <a:rPr dirty="0" sz="2000" spc="-95">
                <a:latin typeface="Lucida Sans Unicode"/>
                <a:cs typeface="Lucida Sans Unicode"/>
              </a:rPr>
              <a:t>il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-215">
                <a:latin typeface="Lucida Sans Unicode"/>
                <a:cs typeface="Lucida Sans Unicode"/>
              </a:rPr>
              <a:t>.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30">
                <a:latin typeface="Lucida Sans Unicode"/>
                <a:cs typeface="Lucida Sans Unicode"/>
              </a:rPr>
              <a:t>u</a:t>
            </a:r>
            <a:r>
              <a:rPr dirty="0" sz="2000" spc="15">
                <a:latin typeface="Lucida Sans Unicode"/>
                <a:cs typeface="Lucida Sans Unicode"/>
              </a:rPr>
              <a:t>s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20">
                <a:latin typeface="Lucida Sans Unicode"/>
                <a:cs typeface="Lucida Sans Unicode"/>
              </a:rPr>
              <a:t>s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245">
                <a:latin typeface="Lucida Sans Unicode"/>
                <a:cs typeface="Lucida Sans Unicode"/>
              </a:rPr>
              <a:t>a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s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85">
                <a:latin typeface="Lucida Sans Unicode"/>
                <a:cs typeface="Lucida Sans Unicode"/>
              </a:rPr>
              <a:t>p</a:t>
            </a:r>
            <a:r>
              <a:rPr dirty="0" sz="2000" spc="240">
                <a:latin typeface="Lucida Sans Unicode"/>
                <a:cs typeface="Lucida Sans Unicode"/>
              </a:rPr>
              <a:t>a</a:t>
            </a:r>
            <a:r>
              <a:rPr dirty="0" sz="2000" spc="-80">
                <a:latin typeface="Lucida Sans Unicode"/>
                <a:cs typeface="Lucida Sans Unicode"/>
              </a:rPr>
              <a:t>r</a:t>
            </a:r>
            <a:r>
              <a:rPr dirty="0" sz="2000" spc="240">
                <a:latin typeface="Lucida Sans Unicode"/>
                <a:cs typeface="Lucida Sans Unicode"/>
              </a:rPr>
              <a:t>a</a:t>
            </a:r>
            <a:r>
              <a:rPr dirty="0" sz="2000" spc="-25">
                <a:latin typeface="Lucida Sans Unicode"/>
                <a:cs typeface="Lucida Sans Unicode"/>
              </a:rPr>
              <a:t>t</a:t>
            </a:r>
            <a:r>
              <a:rPr dirty="0" sz="2000" spc="125">
                <a:latin typeface="Lucida Sans Unicode"/>
                <a:cs typeface="Lucida Sans Unicode"/>
              </a:rPr>
              <a:t>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180">
                <a:latin typeface="Lucida Sans Unicode"/>
                <a:cs typeface="Lucida Sans Unicode"/>
              </a:rPr>
              <a:t>c</a:t>
            </a:r>
            <a:r>
              <a:rPr dirty="0" sz="2000" spc="15">
                <a:latin typeface="Lucida Sans Unicode"/>
                <a:cs typeface="Lucida Sans Unicode"/>
              </a:rPr>
              <a:t>s</a:t>
            </a:r>
            <a:r>
              <a:rPr dirty="0" sz="2000" spc="85">
                <a:latin typeface="Lucida Sans Unicode"/>
                <a:cs typeface="Lucida Sans Unicode"/>
              </a:rPr>
              <a:t>v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85">
                <a:latin typeface="Lucida Sans Unicode"/>
                <a:cs typeface="Lucida Sans Unicode"/>
              </a:rPr>
              <a:t>f</a:t>
            </a:r>
            <a:r>
              <a:rPr dirty="0" sz="2000" spc="-95">
                <a:latin typeface="Lucida Sans Unicode"/>
                <a:cs typeface="Lucida Sans Unicode"/>
              </a:rPr>
              <a:t>il</a:t>
            </a:r>
            <a:r>
              <a:rPr dirty="0" sz="2000" spc="125">
                <a:latin typeface="Lucida Sans Unicode"/>
                <a:cs typeface="Lucida Sans Unicode"/>
              </a:rPr>
              <a:t>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25">
                <a:latin typeface="Lucida Sans Unicode"/>
                <a:cs typeface="Lucida Sans Unicode"/>
              </a:rPr>
              <a:t>t</a:t>
            </a:r>
            <a:r>
              <a:rPr dirty="0" sz="2000" spc="50">
                <a:latin typeface="Lucida Sans Unicode"/>
                <a:cs typeface="Lucida Sans Unicode"/>
              </a:rPr>
              <a:t>o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s</a:t>
            </a:r>
            <a:r>
              <a:rPr dirty="0" sz="2000" spc="-25">
                <a:latin typeface="Lucida Sans Unicode"/>
                <a:cs typeface="Lucida Sans Unicode"/>
              </a:rPr>
              <a:t>t</a:t>
            </a:r>
            <a:r>
              <a:rPr dirty="0" sz="2000" spc="45">
                <a:latin typeface="Lucida Sans Unicode"/>
                <a:cs typeface="Lucida Sans Unicode"/>
              </a:rPr>
              <a:t>o</a:t>
            </a:r>
            <a:r>
              <a:rPr dirty="0" sz="2000" spc="-80">
                <a:latin typeface="Lucida Sans Unicode"/>
                <a:cs typeface="Lucida Sans Unicode"/>
              </a:rPr>
              <a:t>r</a:t>
            </a:r>
            <a:r>
              <a:rPr dirty="0" sz="2000" spc="125">
                <a:latin typeface="Lucida Sans Unicode"/>
                <a:cs typeface="Lucida Sans Unicode"/>
              </a:rPr>
              <a:t>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85">
                <a:latin typeface="Lucida Sans Unicode"/>
                <a:cs typeface="Lucida Sans Unicode"/>
              </a:rPr>
              <a:t>p</a:t>
            </a:r>
            <a:r>
              <a:rPr dirty="0" sz="2000" spc="240">
                <a:latin typeface="Lucida Sans Unicode"/>
                <a:cs typeface="Lucida Sans Unicode"/>
              </a:rPr>
              <a:t>a</a:t>
            </a:r>
            <a:r>
              <a:rPr dirty="0" sz="2000" spc="15">
                <a:latin typeface="Lucida Sans Unicode"/>
                <a:cs typeface="Lucida Sans Unicode"/>
              </a:rPr>
              <a:t>ss</a:t>
            </a:r>
            <a:r>
              <a:rPr dirty="0" sz="2000" spc="90">
                <a:latin typeface="Lucida Sans Unicode"/>
                <a:cs typeface="Lucida Sans Unicode"/>
              </a:rPr>
              <a:t>w</a:t>
            </a:r>
            <a:r>
              <a:rPr dirty="0" sz="2000" spc="45">
                <a:latin typeface="Lucida Sans Unicode"/>
                <a:cs typeface="Lucida Sans Unicode"/>
              </a:rPr>
              <a:t>o</a:t>
            </a:r>
            <a:r>
              <a:rPr dirty="0" sz="2000" spc="-80">
                <a:latin typeface="Lucida Sans Unicode"/>
                <a:cs typeface="Lucida Sans Unicode"/>
              </a:rPr>
              <a:t>r</a:t>
            </a:r>
            <a:r>
              <a:rPr dirty="0" sz="2000" spc="85">
                <a:latin typeface="Lucida Sans Unicode"/>
                <a:cs typeface="Lucida Sans Unicode"/>
              </a:rPr>
              <a:t>d</a:t>
            </a:r>
            <a:r>
              <a:rPr dirty="0" sz="2000" spc="20">
                <a:latin typeface="Lucida Sans Unicode"/>
                <a:cs typeface="Lucida Sans Unicode"/>
              </a:rPr>
              <a:t>s</a:t>
            </a:r>
            <a:endParaRPr sz="2000">
              <a:latin typeface="Lucida Sans Unicode"/>
              <a:cs typeface="Lucida Sans Unicode"/>
            </a:endParaRPr>
          </a:p>
          <a:p>
            <a:pPr algn="just" marL="305435" indent="-293370">
              <a:lnSpc>
                <a:spcPct val="100000"/>
              </a:lnSpc>
              <a:spcBef>
                <a:spcPts val="375"/>
              </a:spcBef>
              <a:buAutoNum type="alphaLcPeriod" startAt="2"/>
              <a:tabLst>
                <a:tab pos="306070" algn="l"/>
              </a:tabLst>
            </a:pPr>
            <a:r>
              <a:rPr dirty="0" sz="2000" spc="-210">
                <a:latin typeface="Lucida Sans Unicode"/>
                <a:cs typeface="Lucida Sans Unicode"/>
              </a:rPr>
              <a:t>L</a:t>
            </a:r>
            <a:r>
              <a:rPr dirty="0" sz="2000" spc="45">
                <a:latin typeface="Lucida Sans Unicode"/>
                <a:cs typeface="Lucida Sans Unicode"/>
              </a:rPr>
              <a:t>o</a:t>
            </a:r>
            <a:r>
              <a:rPr dirty="0" sz="2000" spc="95">
                <a:latin typeface="Lucida Sans Unicode"/>
                <a:cs typeface="Lucida Sans Unicode"/>
              </a:rPr>
              <a:t>g</a:t>
            </a:r>
            <a:r>
              <a:rPr dirty="0" sz="2000" spc="-95">
                <a:latin typeface="Lucida Sans Unicode"/>
                <a:cs typeface="Lucida Sans Unicode"/>
              </a:rPr>
              <a:t>i</a:t>
            </a:r>
            <a:r>
              <a:rPr dirty="0" sz="2000" spc="35">
                <a:latin typeface="Lucida Sans Unicode"/>
                <a:cs typeface="Lucida Sans Unicode"/>
              </a:rPr>
              <a:t>n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210"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375"/>
              </a:spcBef>
            </a:pPr>
            <a:r>
              <a:rPr dirty="0" sz="2000" spc="-65">
                <a:latin typeface="Lucida Sans Unicode"/>
                <a:cs typeface="Lucida Sans Unicode"/>
              </a:rPr>
              <a:t>E</a:t>
            </a:r>
            <a:r>
              <a:rPr dirty="0" sz="2000" spc="30">
                <a:latin typeface="Lucida Sans Unicode"/>
                <a:cs typeface="Lucida Sans Unicode"/>
              </a:rPr>
              <a:t>n</a:t>
            </a:r>
            <a:r>
              <a:rPr dirty="0" sz="2000" spc="-25">
                <a:latin typeface="Lucida Sans Unicode"/>
                <a:cs typeface="Lucida Sans Unicode"/>
              </a:rPr>
              <a:t>t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-80">
                <a:latin typeface="Lucida Sans Unicode"/>
                <a:cs typeface="Lucida Sans Unicode"/>
              </a:rPr>
              <a:t>r</a:t>
            </a:r>
            <a:r>
              <a:rPr dirty="0" sz="2000" spc="20">
                <a:latin typeface="Lucida Sans Unicode"/>
                <a:cs typeface="Lucida Sans Unicode"/>
              </a:rPr>
              <a:t>s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25">
                <a:latin typeface="Lucida Sans Unicode"/>
                <a:cs typeface="Lucida Sans Unicode"/>
              </a:rPr>
              <a:t>t</a:t>
            </a:r>
            <a:r>
              <a:rPr dirty="0" sz="2000" spc="30">
                <a:latin typeface="Lucida Sans Unicode"/>
                <a:cs typeface="Lucida Sans Unicode"/>
              </a:rPr>
              <a:t>h</a:t>
            </a:r>
            <a:r>
              <a:rPr dirty="0" sz="2000" spc="125">
                <a:latin typeface="Lucida Sans Unicode"/>
                <a:cs typeface="Lucida Sans Unicode"/>
              </a:rPr>
              <a:t>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85">
                <a:latin typeface="Lucida Sans Unicode"/>
                <a:cs typeface="Lucida Sans Unicode"/>
              </a:rPr>
              <a:t>p</a:t>
            </a:r>
            <a:r>
              <a:rPr dirty="0" sz="2000" spc="240">
                <a:latin typeface="Lucida Sans Unicode"/>
                <a:cs typeface="Lucida Sans Unicode"/>
              </a:rPr>
              <a:t>a</a:t>
            </a:r>
            <a:r>
              <a:rPr dirty="0" sz="2000" spc="-25">
                <a:latin typeface="Lucida Sans Unicode"/>
                <a:cs typeface="Lucida Sans Unicode"/>
              </a:rPr>
              <a:t>t</a:t>
            </a:r>
            <a:r>
              <a:rPr dirty="0" sz="2000" spc="-95">
                <a:latin typeface="Lucida Sans Unicode"/>
                <a:cs typeface="Lucida Sans Unicode"/>
              </a:rPr>
              <a:t>i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30">
                <a:latin typeface="Lucida Sans Unicode"/>
                <a:cs typeface="Lucida Sans Unicode"/>
              </a:rPr>
              <a:t>n</a:t>
            </a:r>
            <a:r>
              <a:rPr dirty="0" sz="2000" spc="-20">
                <a:latin typeface="Lucida Sans Unicode"/>
                <a:cs typeface="Lucida Sans Unicode"/>
              </a:rPr>
              <a:t>t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90">
                <a:latin typeface="Lucida Sans Unicode"/>
                <a:cs typeface="Lucida Sans Unicode"/>
              </a:rPr>
              <a:t>I</a:t>
            </a:r>
            <a:r>
              <a:rPr dirty="0" sz="2000" spc="-85">
                <a:latin typeface="Lucida Sans Unicode"/>
                <a:cs typeface="Lucida Sans Unicode"/>
              </a:rPr>
              <a:t>D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240">
                <a:latin typeface="Lucida Sans Unicode"/>
                <a:cs typeface="Lucida Sans Unicode"/>
              </a:rPr>
              <a:t>a</a:t>
            </a:r>
            <a:r>
              <a:rPr dirty="0" sz="2000" spc="30">
                <a:latin typeface="Lucida Sans Unicode"/>
                <a:cs typeface="Lucida Sans Unicode"/>
              </a:rPr>
              <a:t>n</a:t>
            </a:r>
            <a:r>
              <a:rPr dirty="0" sz="2000" spc="90">
                <a:latin typeface="Lucida Sans Unicode"/>
                <a:cs typeface="Lucida Sans Unicode"/>
              </a:rPr>
              <a:t>d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85">
                <a:latin typeface="Lucida Sans Unicode"/>
                <a:cs typeface="Lucida Sans Unicode"/>
              </a:rPr>
              <a:t>p</a:t>
            </a:r>
            <a:r>
              <a:rPr dirty="0" sz="2000" spc="240">
                <a:latin typeface="Lucida Sans Unicode"/>
                <a:cs typeface="Lucida Sans Unicode"/>
              </a:rPr>
              <a:t>a</a:t>
            </a:r>
            <a:r>
              <a:rPr dirty="0" sz="2000" spc="15">
                <a:latin typeface="Lucida Sans Unicode"/>
                <a:cs typeface="Lucida Sans Unicode"/>
              </a:rPr>
              <a:t>ss</a:t>
            </a:r>
            <a:r>
              <a:rPr dirty="0" sz="2000" spc="90">
                <a:latin typeface="Lucida Sans Unicode"/>
                <a:cs typeface="Lucida Sans Unicode"/>
              </a:rPr>
              <a:t>w</a:t>
            </a:r>
            <a:r>
              <a:rPr dirty="0" sz="2000" spc="45">
                <a:latin typeface="Lucida Sans Unicode"/>
                <a:cs typeface="Lucida Sans Unicode"/>
              </a:rPr>
              <a:t>o</a:t>
            </a:r>
            <a:r>
              <a:rPr dirty="0" sz="2000" spc="-80">
                <a:latin typeface="Lucida Sans Unicode"/>
                <a:cs typeface="Lucida Sans Unicode"/>
              </a:rPr>
              <a:t>r</a:t>
            </a:r>
            <a:r>
              <a:rPr dirty="0" sz="2000" spc="90">
                <a:latin typeface="Lucida Sans Unicode"/>
                <a:cs typeface="Lucida Sans Unicode"/>
              </a:rPr>
              <a:t>d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25">
                <a:latin typeface="Lucida Sans Unicode"/>
                <a:cs typeface="Lucida Sans Unicode"/>
              </a:rPr>
              <a:t>t</a:t>
            </a:r>
            <a:r>
              <a:rPr dirty="0" sz="2000" spc="50">
                <a:latin typeface="Lucida Sans Unicode"/>
                <a:cs typeface="Lucida Sans Unicode"/>
              </a:rPr>
              <a:t>o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95">
                <a:latin typeface="Lucida Sans Unicode"/>
                <a:cs typeface="Lucida Sans Unicode"/>
              </a:rPr>
              <a:t>l</a:t>
            </a:r>
            <a:r>
              <a:rPr dirty="0" sz="2000" spc="45">
                <a:latin typeface="Lucida Sans Unicode"/>
                <a:cs typeface="Lucida Sans Unicode"/>
              </a:rPr>
              <a:t>o</a:t>
            </a:r>
            <a:r>
              <a:rPr dirty="0" sz="2000" spc="95">
                <a:latin typeface="Lucida Sans Unicode"/>
                <a:cs typeface="Lucida Sans Unicode"/>
              </a:rPr>
              <a:t>g</a:t>
            </a:r>
            <a:r>
              <a:rPr dirty="0" sz="2000" spc="-95">
                <a:latin typeface="Lucida Sans Unicode"/>
                <a:cs typeface="Lucida Sans Unicode"/>
              </a:rPr>
              <a:t>i</a:t>
            </a:r>
            <a:r>
              <a:rPr dirty="0" sz="2000" spc="35">
                <a:latin typeface="Lucida Sans Unicode"/>
                <a:cs typeface="Lucida Sans Unicode"/>
              </a:rPr>
              <a:t>n</a:t>
            </a:r>
            <a:endParaRPr sz="2000">
              <a:latin typeface="Lucida Sans Unicode"/>
              <a:cs typeface="Lucida Sans Unicode"/>
            </a:endParaRPr>
          </a:p>
          <a:p>
            <a:pPr algn="just" marL="287655" indent="-275590">
              <a:lnSpc>
                <a:spcPct val="100000"/>
              </a:lnSpc>
              <a:spcBef>
                <a:spcPts val="375"/>
              </a:spcBef>
              <a:buAutoNum type="alphaLcPeriod" startAt="3"/>
              <a:tabLst>
                <a:tab pos="288290" algn="l"/>
              </a:tabLst>
            </a:pPr>
            <a:r>
              <a:rPr dirty="0" sz="2000" spc="10">
                <a:latin typeface="Lucida Sans Unicode"/>
                <a:cs typeface="Lucida Sans Unicode"/>
              </a:rPr>
              <a:t>Detail</a:t>
            </a:r>
            <a:r>
              <a:rPr dirty="0" sz="2000" spc="-135">
                <a:latin typeface="Lucida Sans Unicode"/>
                <a:cs typeface="Lucida Sans Unicode"/>
              </a:rPr>
              <a:t> </a:t>
            </a:r>
            <a:r>
              <a:rPr dirty="0" sz="2000" spc="50">
                <a:latin typeface="Lucida Sans Unicode"/>
                <a:cs typeface="Lucida Sans Unicode"/>
              </a:rPr>
              <a:t>view</a:t>
            </a:r>
            <a:endParaRPr sz="200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375"/>
              </a:spcBef>
            </a:pPr>
            <a:r>
              <a:rPr dirty="0" sz="2000" spc="25">
                <a:latin typeface="Lucida Sans Unicode"/>
                <a:cs typeface="Lucida Sans Unicode"/>
              </a:rPr>
              <a:t>Retrieve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135">
                <a:latin typeface="Lucida Sans Unicode"/>
                <a:cs typeface="Lucida Sans Unicode"/>
              </a:rPr>
              <a:t>data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-20">
                <a:latin typeface="Lucida Sans Unicode"/>
                <a:cs typeface="Lucida Sans Unicode"/>
              </a:rPr>
              <a:t>of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the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60">
                <a:latin typeface="Lucida Sans Unicode"/>
                <a:cs typeface="Lucida Sans Unicode"/>
              </a:rPr>
              <a:t>logged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-30">
                <a:latin typeface="Lucida Sans Unicode"/>
                <a:cs typeface="Lucida Sans Unicode"/>
              </a:rPr>
              <a:t>in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patient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displays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-60">
                <a:latin typeface="Lucida Sans Unicode"/>
                <a:cs typeface="Lucida Sans Unicode"/>
              </a:rPr>
              <a:t>it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-30">
                <a:latin typeface="Lucida Sans Unicode"/>
                <a:cs typeface="Lucida Sans Unicode"/>
              </a:rPr>
              <a:t>in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245">
                <a:latin typeface="Lucida Sans Unicode"/>
                <a:cs typeface="Lucida Sans Unicode"/>
              </a:rPr>
              <a:t>a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5">
                <a:latin typeface="Lucida Sans Unicode"/>
                <a:cs typeface="Lucida Sans Unicode"/>
              </a:rPr>
              <a:t>well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80">
                <a:latin typeface="Lucida Sans Unicode"/>
                <a:cs typeface="Lucida Sans Unicode"/>
              </a:rPr>
              <a:t>arranged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55">
                <a:latin typeface="Lucida Sans Unicode"/>
                <a:cs typeface="Lucida Sans Unicode"/>
              </a:rPr>
              <a:t>tabular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form</a:t>
            </a:r>
            <a:endParaRPr sz="2000">
              <a:latin typeface="Lucida Sans Unicode"/>
              <a:cs typeface="Lucida Sans Unicode"/>
            </a:endParaRPr>
          </a:p>
          <a:p>
            <a:pPr algn="just" marL="305435" indent="-293370">
              <a:lnSpc>
                <a:spcPct val="100000"/>
              </a:lnSpc>
              <a:spcBef>
                <a:spcPts val="375"/>
              </a:spcBef>
              <a:buAutoNum type="alphaLcPeriod" startAt="4"/>
              <a:tabLst>
                <a:tab pos="306070" algn="l"/>
              </a:tabLst>
            </a:pPr>
            <a:r>
              <a:rPr dirty="0" sz="2000" spc="45">
                <a:latin typeface="Lucida Sans Unicode"/>
                <a:cs typeface="Lucida Sans Unicode"/>
              </a:rPr>
              <a:t>Add</a:t>
            </a:r>
            <a:r>
              <a:rPr dirty="0" sz="2000" spc="-125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Issue</a:t>
            </a:r>
            <a:r>
              <a:rPr dirty="0" sz="2000" spc="-125">
                <a:latin typeface="Lucida Sans Unicode"/>
                <a:cs typeface="Lucida Sans Unicode"/>
              </a:rPr>
              <a:t> </a:t>
            </a:r>
            <a:r>
              <a:rPr dirty="0" sz="2000" spc="-210"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375"/>
              </a:spcBef>
            </a:pPr>
            <a:r>
              <a:rPr dirty="0" sz="2000" spc="-35">
                <a:latin typeface="Lucida Sans Unicode"/>
                <a:cs typeface="Lucida Sans Unicode"/>
              </a:rPr>
              <a:t>A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00">
                <a:latin typeface="Lucida Sans Unicode"/>
                <a:cs typeface="Lucida Sans Unicode"/>
              </a:rPr>
              <a:t>tab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0">
                <a:latin typeface="Lucida Sans Unicode"/>
                <a:cs typeface="Lucida Sans Unicode"/>
              </a:rPr>
              <a:t>to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55">
                <a:latin typeface="Lucida Sans Unicode"/>
                <a:cs typeface="Lucida Sans Unicode"/>
              </a:rPr>
              <a:t>manage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organize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the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issue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-20">
                <a:latin typeface="Lucida Sans Unicode"/>
                <a:cs typeface="Lucida Sans Unicode"/>
              </a:rPr>
              <a:t>of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the</a:t>
            </a:r>
            <a:r>
              <a:rPr dirty="0" sz="2000" spc="-90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patient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50">
                <a:latin typeface="Lucida Sans Unicode"/>
                <a:cs typeface="Lucida Sans Unicode"/>
              </a:rPr>
              <a:t>related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75">
                <a:latin typeface="Lucida Sans Unicode"/>
                <a:cs typeface="Lucida Sans Unicode"/>
              </a:rPr>
              <a:t>symptoms</a:t>
            </a:r>
            <a:endParaRPr sz="2000">
              <a:latin typeface="Lucida Sans Unicode"/>
              <a:cs typeface="Lucida Sans Unicode"/>
            </a:endParaRPr>
          </a:p>
          <a:p>
            <a:pPr algn="just" marL="290830" indent="-278765">
              <a:lnSpc>
                <a:spcPct val="100000"/>
              </a:lnSpc>
              <a:spcBef>
                <a:spcPts val="375"/>
              </a:spcBef>
              <a:buAutoNum type="alphaLcPeriod" startAt="5"/>
              <a:tabLst>
                <a:tab pos="291465" algn="l"/>
              </a:tabLst>
            </a:pPr>
            <a:r>
              <a:rPr dirty="0" sz="2000" spc="105">
                <a:latin typeface="Lucida Sans Unicode"/>
                <a:cs typeface="Lucida Sans Unicode"/>
              </a:rPr>
              <a:t>Summary</a:t>
            </a:r>
            <a:r>
              <a:rPr dirty="0" sz="2000" spc="-140">
                <a:latin typeface="Lucida Sans Unicode"/>
                <a:cs typeface="Lucida Sans Unicode"/>
              </a:rPr>
              <a:t> </a:t>
            </a:r>
            <a:r>
              <a:rPr dirty="0" sz="2000" spc="-210"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375"/>
              </a:spcBef>
            </a:pPr>
            <a:r>
              <a:rPr dirty="0" sz="2000" spc="-70">
                <a:latin typeface="Lucida Sans Unicode"/>
                <a:cs typeface="Lucida Sans Unicode"/>
              </a:rPr>
              <a:t>To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50">
                <a:latin typeface="Lucida Sans Unicode"/>
                <a:cs typeface="Lucida Sans Unicode"/>
              </a:rPr>
              <a:t>view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0">
                <a:latin typeface="Lucida Sans Unicode"/>
                <a:cs typeface="Lucida Sans Unicode"/>
              </a:rPr>
              <a:t>report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latest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35">
                <a:latin typeface="Lucida Sans Unicode"/>
                <a:cs typeface="Lucida Sans Unicode"/>
              </a:rPr>
              <a:t>details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-20">
                <a:latin typeface="Lucida Sans Unicode"/>
                <a:cs typeface="Lucida Sans Unicode"/>
              </a:rPr>
              <a:t>of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245">
                <a:latin typeface="Lucida Sans Unicode"/>
                <a:cs typeface="Lucida Sans Unicode"/>
              </a:rPr>
              <a:t>a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patient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issue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30">
                <a:latin typeface="Lucida Sans Unicode"/>
                <a:cs typeface="Lucida Sans Unicode"/>
              </a:rPr>
              <a:t>resolve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435715">
              <a:lnSpc>
                <a:spcPct val="100000"/>
              </a:lnSpc>
              <a:spcBef>
                <a:spcPts val="100"/>
              </a:spcBef>
            </a:pPr>
            <a:r>
              <a:rPr dirty="0" spc="-590"/>
              <a:t>R</a:t>
            </a:r>
            <a:r>
              <a:rPr dirty="0" spc="-610"/>
              <a:t>E</a:t>
            </a:r>
            <a:r>
              <a:rPr dirty="0" spc="-120"/>
              <a:t>S</a:t>
            </a:r>
            <a:r>
              <a:rPr dirty="0" spc="-245"/>
              <a:t>U</a:t>
            </a:r>
            <a:r>
              <a:rPr dirty="0" spc="-735"/>
              <a:t>L</a:t>
            </a:r>
            <a:r>
              <a:rPr dirty="0" spc="-75"/>
              <a:t>T</a:t>
            </a:r>
            <a:r>
              <a:rPr dirty="0" spc="-12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5301" y="2882620"/>
            <a:ext cx="10492740" cy="5367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  <a:tabLst>
                <a:tab pos="3179445" algn="l"/>
              </a:tabLst>
            </a:pPr>
            <a:r>
              <a:rPr dirty="0" u="heavy" sz="3650" spc="-254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2</a:t>
            </a:r>
            <a:r>
              <a:rPr dirty="0" u="heavy" sz="3650" spc="-4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.</a:t>
            </a:r>
            <a:r>
              <a:rPr dirty="0" u="heavy" sz="3650" spc="-37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50" spc="-9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D</a:t>
            </a:r>
            <a:r>
              <a:rPr dirty="0" u="heavy" sz="3650" spc="6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3650" spc="28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c</a:t>
            </a:r>
            <a:r>
              <a:rPr dirty="0" u="heavy" sz="3650" spc="1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650" spc="6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3650" spc="4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r</a:t>
            </a:r>
            <a:r>
              <a:rPr dirty="0" u="heavy" sz="365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	</a:t>
            </a:r>
            <a:endParaRPr sz="3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dirty="0" sz="2000" spc="-10">
                <a:latin typeface="Lucida Sans Unicode"/>
                <a:cs typeface="Lucida Sans Unicode"/>
              </a:rPr>
              <a:t>The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10">
                <a:latin typeface="Lucida Sans Unicode"/>
                <a:cs typeface="Lucida Sans Unicode"/>
              </a:rPr>
              <a:t>code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stores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retrieves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patient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35">
                <a:latin typeface="Lucida Sans Unicode"/>
                <a:cs typeface="Lucida Sans Unicode"/>
              </a:rPr>
              <a:t>details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on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registration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login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respectively,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000" spc="30">
                <a:latin typeface="Lucida Sans Unicode"/>
                <a:cs typeface="Lucida Sans Unicode"/>
              </a:rPr>
              <a:t>Uses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85">
                <a:latin typeface="Lucida Sans Unicode"/>
                <a:cs typeface="Lucida Sans Unicode"/>
              </a:rPr>
              <a:t>basic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-35">
                <a:latin typeface="Lucida Sans Unicode"/>
                <a:cs typeface="Lucida Sans Unicode"/>
              </a:rPr>
              <a:t>file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125">
                <a:latin typeface="Lucida Sans Unicode"/>
                <a:cs typeface="Lucida Sans Unicode"/>
              </a:rPr>
              <a:t>management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using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185">
                <a:latin typeface="Lucida Sans Unicode"/>
                <a:cs typeface="Lucida Sans Unicode"/>
              </a:rPr>
              <a:t>c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10">
                <a:latin typeface="Lucida Sans Unicode"/>
                <a:cs typeface="Lucida Sans Unicode"/>
              </a:rPr>
              <a:t>to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push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-35">
                <a:latin typeface="Lucida Sans Unicode"/>
                <a:cs typeface="Lucida Sans Unicode"/>
              </a:rPr>
              <a:t>file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050">
              <a:latin typeface="Lucida Sans Unicode"/>
              <a:cs typeface="Lucida Sans Unicode"/>
            </a:endParaRPr>
          </a:p>
          <a:p>
            <a:pPr marL="372745" indent="-360680">
              <a:lnSpc>
                <a:spcPct val="100000"/>
              </a:lnSpc>
              <a:buAutoNum type="alphaLcPeriod"/>
              <a:tabLst>
                <a:tab pos="372745" algn="l"/>
                <a:tab pos="373380" algn="l"/>
              </a:tabLst>
            </a:pPr>
            <a:r>
              <a:rPr dirty="0" sz="2000" spc="-5">
                <a:latin typeface="Lucida Sans Unicode"/>
                <a:cs typeface="Lucida Sans Unicode"/>
              </a:rPr>
              <a:t>Enter</a:t>
            </a:r>
            <a:r>
              <a:rPr dirty="0" sz="2000" spc="-120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New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Doctor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35">
                <a:latin typeface="Lucida Sans Unicode"/>
                <a:cs typeface="Lucida Sans Unicode"/>
              </a:rPr>
              <a:t>Table</a:t>
            </a:r>
            <a:endParaRPr sz="2000">
              <a:latin typeface="Lucida Sans Unicode"/>
              <a:cs typeface="Lucida Sans Unicode"/>
            </a:endParaRPr>
          </a:p>
          <a:p>
            <a:pPr lvl="1" marL="621665" indent="-20320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622300" algn="l"/>
              </a:tabLst>
            </a:pPr>
            <a:r>
              <a:rPr dirty="0" sz="2000" spc="15">
                <a:latin typeface="Lucida Sans Unicode"/>
                <a:cs typeface="Lucida Sans Unicode"/>
              </a:rPr>
              <a:t>Doctor</a:t>
            </a:r>
            <a:r>
              <a:rPr dirty="0" sz="2000" spc="-140">
                <a:latin typeface="Lucida Sans Unicode"/>
                <a:cs typeface="Lucida Sans Unicode"/>
              </a:rPr>
              <a:t> </a:t>
            </a:r>
            <a:r>
              <a:rPr dirty="0" sz="2000" spc="50">
                <a:latin typeface="Lucida Sans Unicode"/>
                <a:cs typeface="Lucida Sans Unicode"/>
              </a:rPr>
              <a:t>Name:</a:t>
            </a:r>
            <a:endParaRPr sz="2000">
              <a:latin typeface="Lucida Sans Unicode"/>
              <a:cs typeface="Lucida Sans Unicode"/>
            </a:endParaRPr>
          </a:p>
          <a:p>
            <a:pPr lvl="1" marL="686435" indent="-26797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687070" algn="l"/>
              </a:tabLst>
            </a:pPr>
            <a:r>
              <a:rPr dirty="0" sz="2000" spc="15">
                <a:latin typeface="Lucida Sans Unicode"/>
                <a:cs typeface="Lucida Sans Unicode"/>
              </a:rPr>
              <a:t>Doctor</a:t>
            </a:r>
            <a:r>
              <a:rPr dirty="0" sz="2000" spc="-145">
                <a:latin typeface="Lucida Sans Unicode"/>
                <a:cs typeface="Lucida Sans Unicode"/>
              </a:rPr>
              <a:t> </a:t>
            </a:r>
            <a:r>
              <a:rPr dirty="0" sz="2000" spc="-130">
                <a:latin typeface="Lucida Sans Unicode"/>
                <a:cs typeface="Lucida Sans Unicode"/>
              </a:rPr>
              <a:t>ID:</a:t>
            </a:r>
            <a:endParaRPr sz="2000">
              <a:latin typeface="Lucida Sans Unicode"/>
              <a:cs typeface="Lucida Sans Unicode"/>
            </a:endParaRPr>
          </a:p>
          <a:p>
            <a:pPr lvl="1" marL="689610" indent="-271145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690245" algn="l"/>
              </a:tabLst>
            </a:pPr>
            <a:r>
              <a:rPr dirty="0" sz="2000" spc="15">
                <a:latin typeface="Lucida Sans Unicode"/>
                <a:cs typeface="Lucida Sans Unicode"/>
              </a:rPr>
              <a:t>Doctor</a:t>
            </a:r>
            <a:r>
              <a:rPr dirty="0" sz="2000" spc="-140">
                <a:latin typeface="Lucida Sans Unicode"/>
                <a:cs typeface="Lucida Sans Unicode"/>
              </a:rPr>
              <a:t> </a:t>
            </a:r>
            <a:r>
              <a:rPr dirty="0" sz="2000" spc="-10">
                <a:latin typeface="Lucida Sans Unicode"/>
                <a:cs typeface="Lucida Sans Unicode"/>
              </a:rPr>
              <a:t>Age:</a:t>
            </a:r>
            <a:endParaRPr sz="2000">
              <a:latin typeface="Lucida Sans Unicode"/>
              <a:cs typeface="Lucida Sans Unicode"/>
            </a:endParaRPr>
          </a:p>
          <a:p>
            <a:pPr lvl="1" marL="699770" indent="-281305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700405" algn="l"/>
              </a:tabLst>
            </a:pPr>
            <a:r>
              <a:rPr dirty="0" sz="2000" spc="25">
                <a:latin typeface="Lucida Sans Unicode"/>
                <a:cs typeface="Lucida Sans Unicode"/>
              </a:rPr>
              <a:t>Gender:</a:t>
            </a:r>
            <a:endParaRPr sz="2000">
              <a:latin typeface="Lucida Sans Unicode"/>
              <a:cs typeface="Lucida Sans Unicode"/>
            </a:endParaRPr>
          </a:p>
          <a:p>
            <a:pPr lvl="1" marL="699770" indent="-281305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700405" algn="l"/>
              </a:tabLst>
            </a:pPr>
            <a:r>
              <a:rPr dirty="0" sz="2000" spc="-190">
                <a:latin typeface="Lucida Sans Unicode"/>
                <a:cs typeface="Lucida Sans Unicode"/>
              </a:rPr>
              <a:t>T</a:t>
            </a:r>
            <a:r>
              <a:rPr dirty="0" sz="2000" spc="-95">
                <a:latin typeface="Lucida Sans Unicode"/>
                <a:cs typeface="Lucida Sans Unicode"/>
              </a:rPr>
              <a:t>i</a:t>
            </a:r>
            <a:r>
              <a:rPr dirty="0" sz="2000" spc="185">
                <a:latin typeface="Lucida Sans Unicode"/>
                <a:cs typeface="Lucida Sans Unicode"/>
              </a:rPr>
              <a:t>m</a:t>
            </a:r>
            <a:r>
              <a:rPr dirty="0" sz="2000" spc="125">
                <a:latin typeface="Lucida Sans Unicode"/>
                <a:cs typeface="Lucida Sans Unicode"/>
              </a:rPr>
              <a:t>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95">
                <a:latin typeface="Lucida Sans Unicode"/>
                <a:cs typeface="Lucida Sans Unicode"/>
              </a:rPr>
              <a:t>H</a:t>
            </a:r>
            <a:r>
              <a:rPr dirty="0" sz="2000" spc="45">
                <a:latin typeface="Lucida Sans Unicode"/>
                <a:cs typeface="Lucida Sans Unicode"/>
              </a:rPr>
              <a:t>o</a:t>
            </a:r>
            <a:r>
              <a:rPr dirty="0" sz="2000" spc="30">
                <a:latin typeface="Lucida Sans Unicode"/>
                <a:cs typeface="Lucida Sans Unicode"/>
              </a:rPr>
              <a:t>u</a:t>
            </a:r>
            <a:r>
              <a:rPr dirty="0" sz="2000" spc="-75">
                <a:latin typeface="Lucida Sans Unicode"/>
                <a:cs typeface="Lucida Sans Unicode"/>
              </a:rPr>
              <a:t>r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40">
                <a:latin typeface="Lucida Sans Unicode"/>
                <a:cs typeface="Lucida Sans Unicode"/>
              </a:rPr>
              <a:t>A</a:t>
            </a:r>
            <a:r>
              <a:rPr dirty="0" sz="2000" spc="30">
                <a:latin typeface="Lucida Sans Unicode"/>
                <a:cs typeface="Lucida Sans Unicode"/>
              </a:rPr>
              <a:t>n</a:t>
            </a:r>
            <a:r>
              <a:rPr dirty="0" sz="2000" spc="90">
                <a:latin typeface="Lucida Sans Unicode"/>
                <a:cs typeface="Lucida Sans Unicode"/>
              </a:rPr>
              <a:t>d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10">
                <a:latin typeface="Lucida Sans Unicode"/>
                <a:cs typeface="Lucida Sans Unicode"/>
              </a:rPr>
              <a:t>M</a:t>
            </a:r>
            <a:r>
              <a:rPr dirty="0" sz="2000" spc="-95">
                <a:latin typeface="Lucida Sans Unicode"/>
                <a:cs typeface="Lucida Sans Unicode"/>
              </a:rPr>
              <a:t>i</a:t>
            </a:r>
            <a:r>
              <a:rPr dirty="0" sz="2000" spc="30">
                <a:latin typeface="Lucida Sans Unicode"/>
                <a:cs typeface="Lucida Sans Unicode"/>
              </a:rPr>
              <a:t>nu</a:t>
            </a:r>
            <a:r>
              <a:rPr dirty="0" sz="2000" spc="-25">
                <a:latin typeface="Lucida Sans Unicode"/>
                <a:cs typeface="Lucida Sans Unicode"/>
              </a:rPr>
              <a:t>t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20">
                <a:latin typeface="Lucida Sans Unicode"/>
                <a:cs typeface="Lucida Sans Unicode"/>
              </a:rPr>
              <a:t>s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240">
                <a:latin typeface="Lucida Sans Unicode"/>
                <a:cs typeface="Lucida Sans Unicode"/>
              </a:rPr>
              <a:t>,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40">
                <a:latin typeface="Lucida Sans Unicode"/>
                <a:cs typeface="Lucida Sans Unicode"/>
              </a:rPr>
              <a:t>A</a:t>
            </a:r>
            <a:r>
              <a:rPr dirty="0" sz="2000" spc="-10">
                <a:latin typeface="Lucida Sans Unicode"/>
                <a:cs typeface="Lucida Sans Unicode"/>
              </a:rPr>
              <a:t>M</a:t>
            </a:r>
            <a:r>
              <a:rPr dirty="0" sz="2000" spc="-105">
                <a:latin typeface="Lucida Sans Unicode"/>
                <a:cs typeface="Lucida Sans Unicode"/>
              </a:rPr>
              <a:t>/</a:t>
            </a:r>
            <a:r>
              <a:rPr dirty="0" sz="2000" spc="45">
                <a:latin typeface="Lucida Sans Unicode"/>
                <a:cs typeface="Lucida Sans Unicode"/>
              </a:rPr>
              <a:t>P</a:t>
            </a:r>
            <a:r>
              <a:rPr dirty="0" sz="2000" spc="-10">
                <a:latin typeface="Lucida Sans Unicode"/>
                <a:cs typeface="Lucida Sans Unicode"/>
              </a:rPr>
              <a:t>M</a:t>
            </a:r>
            <a:r>
              <a:rPr dirty="0" sz="2000" spc="-210"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buFont typeface="Lucida Sans Unicode"/>
              <a:buAutoNum type="arabicPeriod"/>
            </a:pPr>
            <a:endParaRPr sz="2050">
              <a:latin typeface="Lucida Sans Unicode"/>
              <a:cs typeface="Lucida Sans Unicode"/>
            </a:endParaRPr>
          </a:p>
          <a:p>
            <a:pPr marL="372745" indent="-360680">
              <a:lnSpc>
                <a:spcPct val="100000"/>
              </a:lnSpc>
              <a:buAutoNum type="alphaLcPeriod"/>
              <a:tabLst>
                <a:tab pos="372745" algn="l"/>
                <a:tab pos="373380" algn="l"/>
              </a:tabLst>
            </a:pPr>
            <a:r>
              <a:rPr dirty="0" sz="2000" spc="-35">
                <a:latin typeface="Lucida Sans Unicode"/>
                <a:cs typeface="Lucida Sans Unicode"/>
              </a:rPr>
              <a:t>For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65">
                <a:latin typeface="Lucida Sans Unicode"/>
                <a:cs typeface="Lucida Sans Unicode"/>
              </a:rPr>
              <a:t>one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Doctor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time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65">
                <a:latin typeface="Lucida Sans Unicode"/>
                <a:cs typeface="Lucida Sans Unicode"/>
              </a:rPr>
              <a:t>table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buFont typeface="Lucida Sans Unicode"/>
              <a:buAutoNum type="alphaLcPeriod"/>
            </a:pPr>
            <a:endParaRPr sz="205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AutoNum type="alphaLcPeriod"/>
              <a:tabLst>
                <a:tab pos="354965" algn="l"/>
                <a:tab pos="355600" algn="l"/>
              </a:tabLst>
            </a:pPr>
            <a:r>
              <a:rPr dirty="0" sz="2000" spc="80">
                <a:latin typeface="Lucida Sans Unicode"/>
                <a:cs typeface="Lucida Sans Unicode"/>
              </a:rPr>
              <a:t>Remove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Doctor</a:t>
            </a:r>
            <a:r>
              <a:rPr dirty="0" sz="2000" spc="-110">
                <a:latin typeface="Lucida Sans Unicode"/>
                <a:cs typeface="Lucida Sans Unicode"/>
              </a:rPr>
              <a:t> </a:t>
            </a:r>
            <a:r>
              <a:rPr dirty="0" sz="2000" spc="5">
                <a:latin typeface="Lucida Sans Unicode"/>
                <a:cs typeface="Lucida Sans Unicode"/>
              </a:rPr>
              <a:t>Time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35">
                <a:latin typeface="Lucida Sans Unicode"/>
                <a:cs typeface="Lucida Sans Unicode"/>
              </a:rPr>
              <a:t>Table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435715">
              <a:lnSpc>
                <a:spcPct val="100000"/>
              </a:lnSpc>
              <a:spcBef>
                <a:spcPts val="100"/>
              </a:spcBef>
            </a:pPr>
            <a:r>
              <a:rPr dirty="0" spc="-590"/>
              <a:t>R</a:t>
            </a:r>
            <a:r>
              <a:rPr dirty="0" spc="-610"/>
              <a:t>E</a:t>
            </a:r>
            <a:r>
              <a:rPr dirty="0" spc="-120"/>
              <a:t>S</a:t>
            </a:r>
            <a:r>
              <a:rPr dirty="0" spc="-245"/>
              <a:t>U</a:t>
            </a:r>
            <a:r>
              <a:rPr dirty="0" spc="-735"/>
              <a:t>L</a:t>
            </a:r>
            <a:r>
              <a:rPr dirty="0" spc="-75"/>
              <a:t>T</a:t>
            </a:r>
            <a:r>
              <a:rPr dirty="0" spc="-12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5301" y="2882626"/>
            <a:ext cx="11142980" cy="325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50" spc="-10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3</a:t>
            </a:r>
            <a:r>
              <a:rPr dirty="0" u="heavy" sz="3650" spc="-4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.</a:t>
            </a:r>
            <a:r>
              <a:rPr dirty="0" u="heavy" sz="3650" spc="-37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50" spc="32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C</a:t>
            </a:r>
            <a:r>
              <a:rPr dirty="0" u="heavy" sz="3650" spc="6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3650" spc="25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v</a:t>
            </a:r>
            <a:r>
              <a:rPr dirty="0" u="heavy" sz="3650" spc="1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3650" spc="18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d</a:t>
            </a:r>
            <a:r>
              <a:rPr dirty="0" u="heavy" sz="3650" spc="-37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50" spc="-5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3650" spc="1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650" spc="29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3650" spc="15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650" spc="190" b="1">
                <a:solidFill>
                  <a:srgbClr val="002629"/>
                </a:solidFill>
                <a:uFill>
                  <a:solidFill>
                    <a:srgbClr val="FFB000"/>
                  </a:solidFill>
                </a:uFill>
                <a:latin typeface="Tahoma"/>
                <a:cs typeface="Tahoma"/>
              </a:rPr>
              <a:t>s</a:t>
            </a:r>
            <a:endParaRPr sz="365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1975"/>
              </a:spcBef>
            </a:pPr>
            <a:r>
              <a:rPr dirty="0" sz="2000" spc="-10">
                <a:latin typeface="Lucida Sans Unicode"/>
                <a:cs typeface="Lucida Sans Unicode"/>
              </a:rPr>
              <a:t>The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110">
                <a:latin typeface="Lucida Sans Unicode"/>
                <a:cs typeface="Lucida Sans Unicode"/>
              </a:rPr>
              <a:t>code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35">
                <a:latin typeface="Lucida Sans Unicode"/>
                <a:cs typeface="Lucida Sans Unicode"/>
              </a:rPr>
              <a:t>is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25">
                <a:latin typeface="Lucida Sans Unicode"/>
                <a:cs typeface="Lucida Sans Unicode"/>
              </a:rPr>
              <a:t>responsible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40">
                <a:latin typeface="Lucida Sans Unicode"/>
                <a:cs typeface="Lucida Sans Unicode"/>
              </a:rPr>
              <a:t>for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storing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120">
                <a:latin typeface="Lucida Sans Unicode"/>
                <a:cs typeface="Lucida Sans Unicode"/>
              </a:rPr>
              <a:t>and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10">
                <a:latin typeface="Lucida Sans Unicode"/>
                <a:cs typeface="Lucida Sans Unicode"/>
              </a:rPr>
              <a:t>retrieving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information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-40">
                <a:latin typeface="Lucida Sans Unicode"/>
                <a:cs typeface="Lucida Sans Unicode"/>
              </a:rPr>
              <a:t>for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5">
                <a:latin typeface="Lucida Sans Unicode"/>
                <a:cs typeface="Lucida Sans Unicode"/>
              </a:rPr>
              <a:t>COVID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statistics.</a:t>
            </a:r>
            <a:endParaRPr sz="2000">
              <a:latin typeface="Lucida Sans Unicode"/>
              <a:cs typeface="Lucida Sans Unicode"/>
            </a:endParaRPr>
          </a:p>
          <a:p>
            <a:pPr algn="just" marL="12700" marR="6985" indent="76835">
              <a:lnSpc>
                <a:spcPct val="115599"/>
              </a:lnSpc>
            </a:pPr>
            <a:r>
              <a:rPr dirty="0" sz="2000" spc="-55">
                <a:latin typeface="Lucida Sans Unicode"/>
                <a:cs typeface="Lucida Sans Unicode"/>
              </a:rPr>
              <a:t>It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50">
                <a:latin typeface="Lucida Sans Unicode"/>
                <a:cs typeface="Lucida Sans Unicode"/>
              </a:rPr>
              <a:t>pushes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-25">
                <a:latin typeface="Lucida Sans Unicode"/>
                <a:cs typeface="Lucida Sans Unicode"/>
              </a:rPr>
              <a:t>files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-10">
                <a:latin typeface="Lucida Sans Unicode"/>
                <a:cs typeface="Lucida Sans Unicode"/>
              </a:rPr>
              <a:t>into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245">
                <a:latin typeface="Lucida Sans Unicode"/>
                <a:cs typeface="Lucida Sans Unicode"/>
              </a:rPr>
              <a:t>a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95">
                <a:latin typeface="Lucida Sans Unicode"/>
                <a:cs typeface="Lucida Sans Unicode"/>
              </a:rPr>
              <a:t>CSV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-35">
                <a:latin typeface="Lucida Sans Unicode"/>
                <a:cs typeface="Lucida Sans Unicode"/>
              </a:rPr>
              <a:t>file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using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85">
                <a:latin typeface="Lucida Sans Unicode"/>
                <a:cs typeface="Lucida Sans Unicode"/>
              </a:rPr>
              <a:t>basic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-35">
                <a:latin typeface="Lucida Sans Unicode"/>
                <a:cs typeface="Lucida Sans Unicode"/>
              </a:rPr>
              <a:t>file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125">
                <a:latin typeface="Lucida Sans Unicode"/>
                <a:cs typeface="Lucida Sans Unicode"/>
              </a:rPr>
              <a:t>management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50">
                <a:latin typeface="Lucida Sans Unicode"/>
                <a:cs typeface="Lucida Sans Unicode"/>
              </a:rPr>
              <a:t>techniques</a:t>
            </a:r>
            <a:r>
              <a:rPr dirty="0" sz="2000">
                <a:latin typeface="Lucida Sans Unicode"/>
                <a:cs typeface="Lucida Sans Unicode"/>
              </a:rPr>
              <a:t> </a:t>
            </a:r>
            <a:r>
              <a:rPr dirty="0" sz="2000" spc="65">
                <a:latin typeface="Lucida Sans Unicode"/>
                <a:cs typeface="Lucida Sans Unicode"/>
              </a:rPr>
              <a:t>implemented</a:t>
            </a:r>
            <a:r>
              <a:rPr dirty="0" sz="2000" spc="5">
                <a:latin typeface="Lucida Sans Unicode"/>
                <a:cs typeface="Lucida Sans Unicode"/>
              </a:rPr>
              <a:t> </a:t>
            </a:r>
            <a:r>
              <a:rPr dirty="0" sz="2000" spc="-30">
                <a:latin typeface="Lucida Sans Unicode"/>
                <a:cs typeface="Lucida Sans Unicode"/>
              </a:rPr>
              <a:t>in </a:t>
            </a:r>
            <a:r>
              <a:rPr dirty="0" sz="2000" spc="-620">
                <a:latin typeface="Lucida Sans Unicode"/>
                <a:cs typeface="Lucida Sans Unicode"/>
              </a:rPr>
              <a:t> </a:t>
            </a:r>
            <a:r>
              <a:rPr dirty="0" sz="2000" spc="-30">
                <a:latin typeface="Lucida Sans Unicode"/>
                <a:cs typeface="Lucida Sans Unicode"/>
              </a:rPr>
              <a:t>C.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5599"/>
              </a:lnSpc>
            </a:pPr>
            <a:r>
              <a:rPr dirty="0" sz="2000" spc="-55">
                <a:latin typeface="Lucida Sans Unicode"/>
                <a:cs typeface="Lucida Sans Unicode"/>
              </a:rPr>
              <a:t>It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displays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the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65">
                <a:latin typeface="Lucida Sans Unicode"/>
                <a:cs typeface="Lucida Sans Unicode"/>
              </a:rPr>
              <a:t>number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-20">
                <a:latin typeface="Lucida Sans Unicode"/>
                <a:cs typeface="Lucida Sans Unicode"/>
              </a:rPr>
              <a:t>of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5">
                <a:latin typeface="Lucida Sans Unicode"/>
                <a:cs typeface="Lucida Sans Unicode"/>
              </a:rPr>
              <a:t>COVID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45">
                <a:latin typeface="Lucida Sans Unicode"/>
                <a:cs typeface="Lucida Sans Unicode"/>
              </a:rPr>
              <a:t>patients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from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145">
                <a:latin typeface="Lucida Sans Unicode"/>
                <a:cs typeface="Lucida Sans Unicode"/>
              </a:rPr>
              <a:t>each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65">
                <a:latin typeface="Lucida Sans Unicode"/>
                <a:cs typeface="Lucida Sans Unicode"/>
              </a:rPr>
              <a:t>state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-30">
                <a:latin typeface="Lucida Sans Unicode"/>
                <a:cs typeface="Lucida Sans Unicode"/>
              </a:rPr>
              <a:t>in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70">
                <a:latin typeface="Lucida Sans Unicode"/>
                <a:cs typeface="Lucida Sans Unicode"/>
              </a:rPr>
              <a:t>descending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-25">
                <a:latin typeface="Lucida Sans Unicode"/>
                <a:cs typeface="Lucida Sans Unicode"/>
              </a:rPr>
              <a:t>order,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with</a:t>
            </a:r>
            <a:r>
              <a:rPr dirty="0" sz="2000" spc="-10">
                <a:latin typeface="Lucida Sans Unicode"/>
                <a:cs typeface="Lucida Sans Unicode"/>
              </a:rPr>
              <a:t>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-620">
                <a:latin typeface="Lucida Sans Unicode"/>
                <a:cs typeface="Lucida Sans Unicode"/>
              </a:rPr>
              <a:t> </a:t>
            </a:r>
            <a:r>
              <a:rPr dirty="0" sz="2000" spc="65">
                <a:latin typeface="Lucida Sans Unicode"/>
                <a:cs typeface="Lucida Sans Unicode"/>
              </a:rPr>
              <a:t>state </a:t>
            </a:r>
            <a:r>
              <a:rPr dirty="0" sz="2000">
                <a:latin typeface="Lucida Sans Unicode"/>
                <a:cs typeface="Lucida Sans Unicode"/>
              </a:rPr>
              <a:t>with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60">
                <a:latin typeface="Lucida Sans Unicode"/>
                <a:cs typeface="Lucida Sans Unicode"/>
              </a:rPr>
              <a:t>greatest </a:t>
            </a:r>
            <a:r>
              <a:rPr dirty="0" sz="2000" spc="65">
                <a:latin typeface="Lucida Sans Unicode"/>
                <a:cs typeface="Lucida Sans Unicode"/>
              </a:rPr>
              <a:t>number </a:t>
            </a:r>
            <a:r>
              <a:rPr dirty="0" sz="2000" spc="-20">
                <a:latin typeface="Lucida Sans Unicode"/>
                <a:cs typeface="Lucida Sans Unicode"/>
              </a:rPr>
              <a:t>of </a:t>
            </a:r>
            <a:r>
              <a:rPr dirty="0" sz="2000" spc="45">
                <a:latin typeface="Lucida Sans Unicode"/>
                <a:cs typeface="Lucida Sans Unicode"/>
              </a:rPr>
              <a:t>patients </a:t>
            </a:r>
            <a:r>
              <a:rPr dirty="0" sz="2000" spc="110">
                <a:latin typeface="Lucida Sans Unicode"/>
                <a:cs typeface="Lucida Sans Unicode"/>
              </a:rPr>
              <a:t>at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35">
                <a:latin typeface="Lucida Sans Unicode"/>
                <a:cs typeface="Lucida Sans Unicode"/>
              </a:rPr>
              <a:t>top </a:t>
            </a:r>
            <a:r>
              <a:rPr dirty="0" sz="2000" spc="-20">
                <a:latin typeface="Lucida Sans Unicode"/>
                <a:cs typeface="Lucida Sans Unicode"/>
              </a:rPr>
              <a:t>of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-85">
                <a:latin typeface="Lucida Sans Unicode"/>
                <a:cs typeface="Lucida Sans Unicode"/>
              </a:rPr>
              <a:t>list, </a:t>
            </a:r>
            <a:r>
              <a:rPr dirty="0" sz="2000" spc="130">
                <a:latin typeface="Lucida Sans Unicode"/>
                <a:cs typeface="Lucida Sans Unicode"/>
              </a:rPr>
              <a:t>as </a:t>
            </a:r>
            <a:r>
              <a:rPr dirty="0" sz="2000" spc="5">
                <a:latin typeface="Lucida Sans Unicode"/>
                <a:cs typeface="Lucida Sans Unicode"/>
              </a:rPr>
              <a:t>well </a:t>
            </a:r>
            <a:r>
              <a:rPr dirty="0" sz="2000" spc="130">
                <a:latin typeface="Lucida Sans Unicode"/>
                <a:cs typeface="Lucida Sans Unicode"/>
              </a:rPr>
              <a:t>as </a:t>
            </a:r>
            <a:r>
              <a:rPr dirty="0" sz="2000" spc="40">
                <a:latin typeface="Lucida Sans Unicode"/>
                <a:cs typeface="Lucida Sans Unicode"/>
              </a:rPr>
              <a:t>the </a:t>
            </a:r>
            <a:r>
              <a:rPr dirty="0" sz="2000" spc="30">
                <a:latin typeface="Lucida Sans Unicode"/>
                <a:cs typeface="Lucida Sans Unicode"/>
              </a:rPr>
              <a:t>total </a:t>
            </a:r>
            <a:r>
              <a:rPr dirty="0" sz="2000" spc="35">
                <a:latin typeface="Lucida Sans Unicode"/>
                <a:cs typeface="Lucida Sans Unicode"/>
              </a:rPr>
              <a:t> </a:t>
            </a:r>
            <a:r>
              <a:rPr dirty="0" sz="2000" spc="65">
                <a:latin typeface="Lucida Sans Unicode"/>
                <a:cs typeface="Lucida Sans Unicode"/>
              </a:rPr>
              <a:t>number</a:t>
            </a:r>
            <a:r>
              <a:rPr dirty="0" sz="2000" spc="-105">
                <a:latin typeface="Lucida Sans Unicode"/>
                <a:cs typeface="Lucida Sans Unicode"/>
              </a:rPr>
              <a:t> </a:t>
            </a:r>
            <a:r>
              <a:rPr dirty="0" sz="2000" spc="-20">
                <a:latin typeface="Lucida Sans Unicode"/>
                <a:cs typeface="Lucida Sans Unicode"/>
              </a:rPr>
              <a:t>of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35">
                <a:latin typeface="Lucida Sans Unicode"/>
                <a:cs typeface="Lucida Sans Unicode"/>
              </a:rPr>
              <a:t>deaths.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2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INTERESTING</dc:creator>
  <cp:keywords>DAE9AhxAj_Y,BAE1CDBKp5o</cp:keywords>
  <dc:title>CTP Mini Project</dc:title>
  <dcterms:created xsi:type="dcterms:W3CDTF">2022-04-05T16:52:41Z</dcterms:created>
  <dcterms:modified xsi:type="dcterms:W3CDTF">2022-04-05T16:52:41Z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2022-04-05T00:00:00Z</vt:filetime>
  </property>
</Properties>
</file>